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56" r:id="rId5"/>
    <p:sldId id="281" r:id="rId6"/>
    <p:sldId id="271" r:id="rId7"/>
    <p:sldId id="280" r:id="rId8"/>
    <p:sldId id="278" r:id="rId9"/>
    <p:sldId id="262" r:id="rId10"/>
    <p:sldId id="263" r:id="rId11"/>
    <p:sldId id="275" r:id="rId12"/>
    <p:sldId id="265" r:id="rId13"/>
    <p:sldId id="257" r:id="rId14"/>
    <p:sldId id="266" r:id="rId15"/>
    <p:sldId id="276" r:id="rId16"/>
    <p:sldId id="277" r:id="rId17"/>
    <p:sldId id="279" r:id="rId18"/>
    <p:sldId id="282" r:id="rId19"/>
  </p:sldIdLst>
  <p:sldSz cx="12188825" cy="6858000"/>
  <p:notesSz cx="6858000" cy="9144000"/>
  <p:defaultTextStyle>
    <a:defPPr rtl="0">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DA252A-3F83-4886-B5C0-01D475157D45}" v="232" dt="2020-11-14T07:10:50.1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6437" autoAdjust="0"/>
  </p:normalViewPr>
  <p:slideViewPr>
    <p:cSldViewPr>
      <p:cViewPr varScale="1">
        <p:scale>
          <a:sx n="58" d="100"/>
          <a:sy n="58" d="100"/>
        </p:scale>
        <p:origin x="662" y="48"/>
      </p:cViewPr>
      <p:guideLst>
        <p:guide pos="3839"/>
        <p:guide orient="horz" pos="2160"/>
      </p:guideLst>
    </p:cSldViewPr>
  </p:slideViewPr>
  <p:notesTextViewPr>
    <p:cViewPr>
      <p:scale>
        <a:sx n="1" d="1"/>
        <a:sy n="1" d="1"/>
      </p:scale>
      <p:origin x="0" y="0"/>
    </p:cViewPr>
  </p:notesTextViewPr>
  <p:notesViewPr>
    <p:cSldViewPr>
      <p:cViewPr varScale="1">
        <p:scale>
          <a:sx n="89" d="100"/>
          <a:sy n="89" d="100"/>
        </p:scale>
        <p:origin x="375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mmm38@seznam.cz" userId="ef5f5ba0eb7cf860" providerId="LiveId" clId="{90DA252A-3F83-4886-B5C0-01D475157D45}"/>
    <pc:docChg chg="undo custSel mod addSld delSld modSld sldOrd modMainMaster">
      <pc:chgData name="jmmm38@seznam.cz" userId="ef5f5ba0eb7cf860" providerId="LiveId" clId="{90DA252A-3F83-4886-B5C0-01D475157D45}" dt="2020-11-14T07:11:50.134" v="5065"/>
      <pc:docMkLst>
        <pc:docMk/>
      </pc:docMkLst>
      <pc:sldChg chg="addSp delSp modSp mod modTransition modClrScheme chgLayout">
        <pc:chgData name="jmmm38@seznam.cz" userId="ef5f5ba0eb7cf860" providerId="LiveId" clId="{90DA252A-3F83-4886-B5C0-01D475157D45}" dt="2020-11-13T14:53:34.275" v="5036"/>
        <pc:sldMkLst>
          <pc:docMk/>
          <pc:sldMk cId="3600820136" sldId="256"/>
        </pc:sldMkLst>
        <pc:spChg chg="mod">
          <ac:chgData name="jmmm38@seznam.cz" userId="ef5f5ba0eb7cf860" providerId="LiveId" clId="{90DA252A-3F83-4886-B5C0-01D475157D45}" dt="2020-11-09T20:41:09.122" v="2301" actId="26606"/>
          <ac:spMkLst>
            <pc:docMk/>
            <pc:sldMk cId="3600820136" sldId="256"/>
            <ac:spMk id="2" creationId="{00000000-0000-0000-0000-000000000000}"/>
          </ac:spMkLst>
        </pc:spChg>
        <pc:spChg chg="mod">
          <ac:chgData name="jmmm38@seznam.cz" userId="ef5f5ba0eb7cf860" providerId="LiveId" clId="{90DA252A-3F83-4886-B5C0-01D475157D45}" dt="2020-11-11T18:11:42.870" v="3955" actId="20577"/>
          <ac:spMkLst>
            <pc:docMk/>
            <pc:sldMk cId="3600820136" sldId="256"/>
            <ac:spMk id="3" creationId="{00000000-0000-0000-0000-000000000000}"/>
          </ac:spMkLst>
        </pc:spChg>
        <pc:spChg chg="add del mod">
          <ac:chgData name="jmmm38@seznam.cz" userId="ef5f5ba0eb7cf860" providerId="LiveId" clId="{90DA252A-3F83-4886-B5C0-01D475157D45}" dt="2020-11-09T20:32:42.155" v="2298" actId="26606"/>
          <ac:spMkLst>
            <pc:docMk/>
            <pc:sldMk cId="3600820136" sldId="256"/>
            <ac:spMk id="8" creationId="{79356F65-1827-4C02-9AEE-4B56EAD39B80}"/>
          </ac:spMkLst>
        </pc:spChg>
        <pc:spChg chg="add del mod">
          <ac:chgData name="jmmm38@seznam.cz" userId="ef5f5ba0eb7cf860" providerId="LiveId" clId="{90DA252A-3F83-4886-B5C0-01D475157D45}" dt="2020-11-09T20:41:09.091" v="2300" actId="26606"/>
          <ac:spMkLst>
            <pc:docMk/>
            <pc:sldMk cId="3600820136" sldId="256"/>
            <ac:spMk id="10" creationId="{91569C1A-58A9-4EF0-BA3B-D03D016C2253}"/>
          </ac:spMkLst>
        </pc:spChg>
      </pc:sldChg>
      <pc:sldChg chg="addSp delSp modSp mod ord modTransition modClrScheme chgLayout">
        <pc:chgData name="jmmm38@seznam.cz" userId="ef5f5ba0eb7cf860" providerId="LiveId" clId="{90DA252A-3F83-4886-B5C0-01D475157D45}" dt="2020-11-13T14:53:34.275" v="5036"/>
        <pc:sldMkLst>
          <pc:docMk/>
          <pc:sldMk cId="232995028" sldId="257"/>
        </pc:sldMkLst>
        <pc:spChg chg="mod">
          <ac:chgData name="jmmm38@seznam.cz" userId="ef5f5ba0eb7cf860" providerId="LiveId" clId="{90DA252A-3F83-4886-B5C0-01D475157D45}" dt="2020-11-09T19:38:40.480" v="1252" actId="20577"/>
          <ac:spMkLst>
            <pc:docMk/>
            <pc:sldMk cId="232995028" sldId="257"/>
            <ac:spMk id="2" creationId="{00000000-0000-0000-0000-000000000000}"/>
          </ac:spMkLst>
        </pc:spChg>
        <pc:spChg chg="mod">
          <ac:chgData name="jmmm38@seznam.cz" userId="ef5f5ba0eb7cf860" providerId="LiveId" clId="{90DA252A-3F83-4886-B5C0-01D475157D45}" dt="2020-11-13T14:26:48.005" v="4773" actId="14100"/>
          <ac:spMkLst>
            <pc:docMk/>
            <pc:sldMk cId="232995028" sldId="257"/>
            <ac:spMk id="3" creationId="{00000000-0000-0000-0000-000000000000}"/>
          </ac:spMkLst>
        </pc:spChg>
        <pc:spChg chg="add del mod">
          <ac:chgData name="jmmm38@seznam.cz" userId="ef5f5ba0eb7cf860" providerId="LiveId" clId="{90DA252A-3F83-4886-B5C0-01D475157D45}" dt="2020-11-09T19:40:25.480" v="1343" actId="931"/>
          <ac:spMkLst>
            <pc:docMk/>
            <pc:sldMk cId="232995028" sldId="257"/>
            <ac:spMk id="8" creationId="{0E5F4144-37F2-4743-B2B7-6CC1DEF31165}"/>
          </ac:spMkLst>
        </pc:spChg>
        <pc:picChg chg="add mod">
          <ac:chgData name="jmmm38@seznam.cz" userId="ef5f5ba0eb7cf860" providerId="LiveId" clId="{90DA252A-3F83-4886-B5C0-01D475157D45}" dt="2020-11-09T19:40:29.778" v="1345" actId="962"/>
          <ac:picMkLst>
            <pc:docMk/>
            <pc:sldMk cId="232995028" sldId="257"/>
            <ac:picMk id="5" creationId="{D54646CC-B59A-4D0E-BE7B-564653F9BA45}"/>
          </ac:picMkLst>
        </pc:picChg>
      </pc:sldChg>
      <pc:sldChg chg="addSp delSp modSp mod ord modTransition modClrScheme chgLayout">
        <pc:chgData name="jmmm38@seznam.cz" userId="ef5f5ba0eb7cf860" providerId="LiveId" clId="{90DA252A-3F83-4886-B5C0-01D475157D45}" dt="2020-11-13T14:53:34.275" v="5036"/>
        <pc:sldMkLst>
          <pc:docMk/>
          <pc:sldMk cId="371841401" sldId="262"/>
        </pc:sldMkLst>
        <pc:spChg chg="mod">
          <ac:chgData name="jmmm38@seznam.cz" userId="ef5f5ba0eb7cf860" providerId="LiveId" clId="{90DA252A-3F83-4886-B5C0-01D475157D45}" dt="2020-11-09T20:30:42.491" v="2274" actId="26606"/>
          <ac:spMkLst>
            <pc:docMk/>
            <pc:sldMk cId="371841401" sldId="262"/>
            <ac:spMk id="2" creationId="{00000000-0000-0000-0000-000000000000}"/>
          </ac:spMkLst>
        </pc:spChg>
        <pc:spChg chg="add del mod">
          <ac:chgData name="jmmm38@seznam.cz" userId="ef5f5ba0eb7cf860" providerId="LiveId" clId="{90DA252A-3F83-4886-B5C0-01D475157D45}" dt="2020-11-09T19:20:49.851" v="710" actId="931"/>
          <ac:spMkLst>
            <pc:docMk/>
            <pc:sldMk cId="371841401" sldId="262"/>
            <ac:spMk id="7" creationId="{8F3FA18B-F2A1-4BC6-B662-BD72DD358F92}"/>
          </ac:spMkLst>
        </pc:spChg>
        <pc:spChg chg="add del mod">
          <ac:chgData name="jmmm38@seznam.cz" userId="ef5f5ba0eb7cf860" providerId="LiveId" clId="{90DA252A-3F83-4886-B5C0-01D475157D45}" dt="2020-11-09T19:21:11.248" v="714" actId="26606"/>
          <ac:spMkLst>
            <pc:docMk/>
            <pc:sldMk cId="371841401" sldId="262"/>
            <ac:spMk id="9" creationId="{D88073EC-B9F0-48C9-BFFD-E3D592EE34A3}"/>
          </ac:spMkLst>
        </pc:spChg>
        <pc:spChg chg="add mod">
          <ac:chgData name="jmmm38@seznam.cz" userId="ef5f5ba0eb7cf860" providerId="LiveId" clId="{90DA252A-3F83-4886-B5C0-01D475157D45}" dt="2020-11-13T14:29:09.729" v="4816" actId="20577"/>
          <ac:spMkLst>
            <pc:docMk/>
            <pc:sldMk cId="371841401" sldId="262"/>
            <ac:spMk id="11" creationId="{E8F5BCCA-C8F2-439E-956B-7F9A8CE81479}"/>
          </ac:spMkLst>
        </pc:spChg>
        <pc:picChg chg="add mod ord">
          <ac:chgData name="jmmm38@seznam.cz" userId="ef5f5ba0eb7cf860" providerId="LiveId" clId="{90DA252A-3F83-4886-B5C0-01D475157D45}" dt="2020-11-09T20:30:42.491" v="2274" actId="26606"/>
          <ac:picMkLst>
            <pc:docMk/>
            <pc:sldMk cId="371841401" sldId="262"/>
            <ac:picMk id="4" creationId="{78FE8EEE-3774-4174-B382-CAB5506B1BC8}"/>
          </ac:picMkLst>
        </pc:picChg>
      </pc:sldChg>
      <pc:sldChg chg="addSp delSp modSp mod modTransition modClrScheme chgLayout">
        <pc:chgData name="jmmm38@seznam.cz" userId="ef5f5ba0eb7cf860" providerId="LiveId" clId="{90DA252A-3F83-4886-B5C0-01D475157D45}" dt="2020-11-13T14:53:34.275" v="5036"/>
        <pc:sldMkLst>
          <pc:docMk/>
          <pc:sldMk cId="2254311003" sldId="263"/>
        </pc:sldMkLst>
        <pc:spChg chg="add mod">
          <ac:chgData name="jmmm38@seznam.cz" userId="ef5f5ba0eb7cf860" providerId="LiveId" clId="{90DA252A-3F83-4886-B5C0-01D475157D45}" dt="2020-11-09T19:36:04.274" v="1182" actId="26606"/>
          <ac:spMkLst>
            <pc:docMk/>
            <pc:sldMk cId="2254311003" sldId="263"/>
            <ac:spMk id="6" creationId="{335CD3DE-59F0-401D-B7D0-B179B8753F70}"/>
          </ac:spMkLst>
        </pc:spChg>
        <pc:spChg chg="add mod">
          <ac:chgData name="jmmm38@seznam.cz" userId="ef5f5ba0eb7cf860" providerId="LiveId" clId="{90DA252A-3F83-4886-B5C0-01D475157D45}" dt="2020-11-13T14:29:48.757" v="4817" actId="20577"/>
          <ac:spMkLst>
            <pc:docMk/>
            <pc:sldMk cId="2254311003" sldId="263"/>
            <ac:spMk id="8" creationId="{09F1653D-C6A7-41A1-8FC3-528EF8164C33}"/>
          </ac:spMkLst>
        </pc:spChg>
        <pc:spChg chg="add del mod">
          <ac:chgData name="jmmm38@seznam.cz" userId="ef5f5ba0eb7cf860" providerId="LiveId" clId="{90DA252A-3F83-4886-B5C0-01D475157D45}" dt="2020-11-09T19:30:46.672" v="994" actId="931"/>
          <ac:spMkLst>
            <pc:docMk/>
            <pc:sldMk cId="2254311003" sldId="263"/>
            <ac:spMk id="10" creationId="{CE455AAC-8001-4B24-88D2-F0CD68009934}"/>
          </ac:spMkLst>
        </pc:spChg>
        <pc:picChg chg="add mod">
          <ac:chgData name="jmmm38@seznam.cz" userId="ef5f5ba0eb7cf860" providerId="LiveId" clId="{90DA252A-3F83-4886-B5C0-01D475157D45}" dt="2020-11-09T19:36:04.274" v="1182" actId="26606"/>
          <ac:picMkLst>
            <pc:docMk/>
            <pc:sldMk cId="2254311003" sldId="263"/>
            <ac:picMk id="3" creationId="{D37D25D9-B874-4927-AB42-130868E100B1}"/>
          </ac:picMkLst>
        </pc:picChg>
      </pc:sldChg>
      <pc:sldChg chg="addSp delSp modSp mod modTransition modClrScheme chgLayout">
        <pc:chgData name="jmmm38@seznam.cz" userId="ef5f5ba0eb7cf860" providerId="LiveId" clId="{90DA252A-3F83-4886-B5C0-01D475157D45}" dt="2020-11-13T14:53:34.275" v="5036"/>
        <pc:sldMkLst>
          <pc:docMk/>
          <pc:sldMk cId="270729863" sldId="265"/>
        </pc:sldMkLst>
        <pc:spChg chg="del">
          <ac:chgData name="jmmm38@seznam.cz" userId="ef5f5ba0eb7cf860" providerId="LiveId" clId="{90DA252A-3F83-4886-B5C0-01D475157D45}" dt="2020-11-09T19:33:46.799" v="1066" actId="931"/>
          <ac:spMkLst>
            <pc:docMk/>
            <pc:sldMk cId="270729863" sldId="265"/>
            <ac:spMk id="6" creationId="{00000000-0000-0000-0000-000000000000}"/>
          </ac:spMkLst>
        </pc:spChg>
        <pc:spChg chg="mod">
          <ac:chgData name="jmmm38@seznam.cz" userId="ef5f5ba0eb7cf860" providerId="LiveId" clId="{90DA252A-3F83-4886-B5C0-01D475157D45}" dt="2020-11-09T19:36:28.647" v="1184" actId="26606"/>
          <ac:spMkLst>
            <pc:docMk/>
            <pc:sldMk cId="270729863" sldId="265"/>
            <ac:spMk id="7" creationId="{00000000-0000-0000-0000-000000000000}"/>
          </ac:spMkLst>
        </pc:spChg>
        <pc:spChg chg="mod">
          <ac:chgData name="jmmm38@seznam.cz" userId="ef5f5ba0eb7cf860" providerId="LiveId" clId="{90DA252A-3F83-4886-B5C0-01D475157D45}" dt="2020-11-13T14:30:43.591" v="4835" actId="20577"/>
          <ac:spMkLst>
            <pc:docMk/>
            <pc:sldMk cId="270729863" sldId="265"/>
            <ac:spMk id="8" creationId="{00000000-0000-0000-0000-000000000000}"/>
          </ac:spMkLst>
        </pc:spChg>
        <pc:picChg chg="add mod">
          <ac:chgData name="jmmm38@seznam.cz" userId="ef5f5ba0eb7cf860" providerId="LiveId" clId="{90DA252A-3F83-4886-B5C0-01D475157D45}" dt="2020-11-09T19:36:28.647" v="1184" actId="26606"/>
          <ac:picMkLst>
            <pc:docMk/>
            <pc:sldMk cId="270729863" sldId="265"/>
            <ac:picMk id="3" creationId="{F6B1C997-21E2-49C8-936D-3857BB3494BF}"/>
          </ac:picMkLst>
        </pc:picChg>
      </pc:sldChg>
      <pc:sldChg chg="addSp delSp modSp mod modTransition">
        <pc:chgData name="jmmm38@seznam.cz" userId="ef5f5ba0eb7cf860" providerId="LiveId" clId="{90DA252A-3F83-4886-B5C0-01D475157D45}" dt="2020-11-13T14:53:34.275" v="5036"/>
        <pc:sldMkLst>
          <pc:docMk/>
          <pc:sldMk cId="235593404" sldId="266"/>
        </pc:sldMkLst>
        <pc:spChg chg="mod">
          <ac:chgData name="jmmm38@seznam.cz" userId="ef5f5ba0eb7cf860" providerId="LiveId" clId="{90DA252A-3F83-4886-B5C0-01D475157D45}" dt="2020-11-09T19:41:42.211" v="1385" actId="20577"/>
          <ac:spMkLst>
            <pc:docMk/>
            <pc:sldMk cId="235593404" sldId="266"/>
            <ac:spMk id="2" creationId="{00000000-0000-0000-0000-000000000000}"/>
          </ac:spMkLst>
        </pc:spChg>
        <pc:spChg chg="mod">
          <ac:chgData name="jmmm38@seznam.cz" userId="ef5f5ba0eb7cf860" providerId="LiveId" clId="{90DA252A-3F83-4886-B5C0-01D475157D45}" dt="2020-11-13T14:31:14.050" v="4839" actId="20577"/>
          <ac:spMkLst>
            <pc:docMk/>
            <pc:sldMk cId="235593404" sldId="266"/>
            <ac:spMk id="4" creationId="{00000000-0000-0000-0000-000000000000}"/>
          </ac:spMkLst>
        </pc:spChg>
        <pc:spChg chg="del">
          <ac:chgData name="jmmm38@seznam.cz" userId="ef5f5ba0eb7cf860" providerId="LiveId" clId="{90DA252A-3F83-4886-B5C0-01D475157D45}" dt="2020-11-09T19:41:16.820" v="1346" actId="931"/>
          <ac:spMkLst>
            <pc:docMk/>
            <pc:sldMk cId="235593404" sldId="266"/>
            <ac:spMk id="6" creationId="{00000000-0000-0000-0000-000000000000}"/>
          </ac:spMkLst>
        </pc:spChg>
        <pc:picChg chg="add mod">
          <ac:chgData name="jmmm38@seznam.cz" userId="ef5f5ba0eb7cf860" providerId="LiveId" clId="{90DA252A-3F83-4886-B5C0-01D475157D45}" dt="2020-11-09T19:41:22.700" v="1347" actId="27614"/>
          <ac:picMkLst>
            <pc:docMk/>
            <pc:sldMk cId="235593404" sldId="266"/>
            <ac:picMk id="5" creationId="{02009FDD-AFBD-4909-ADCB-FB9C431F307C}"/>
          </ac:picMkLst>
        </pc:picChg>
      </pc:sldChg>
      <pc:sldChg chg="addSp delSp modSp del mod">
        <pc:chgData name="jmmm38@seznam.cz" userId="ef5f5ba0eb7cf860" providerId="LiveId" clId="{90DA252A-3F83-4886-B5C0-01D475157D45}" dt="2020-11-09T20:31:10.740" v="2275" actId="2696"/>
        <pc:sldMkLst>
          <pc:docMk/>
          <pc:sldMk cId="4130843238" sldId="270"/>
        </pc:sldMkLst>
        <pc:spChg chg="mod">
          <ac:chgData name="jmmm38@seznam.cz" userId="ef5f5ba0eb7cf860" providerId="LiveId" clId="{90DA252A-3F83-4886-B5C0-01D475157D45}" dt="2020-11-09T20:25:49.995" v="2139" actId="1076"/>
          <ac:spMkLst>
            <pc:docMk/>
            <pc:sldMk cId="4130843238" sldId="270"/>
            <ac:spMk id="2" creationId="{00000000-0000-0000-0000-000000000000}"/>
          </ac:spMkLst>
        </pc:spChg>
        <pc:spChg chg="mod">
          <ac:chgData name="jmmm38@seznam.cz" userId="ef5f5ba0eb7cf860" providerId="LiveId" clId="{90DA252A-3F83-4886-B5C0-01D475157D45}" dt="2020-11-09T20:27:16.155" v="2212" actId="20577"/>
          <ac:spMkLst>
            <pc:docMk/>
            <pc:sldMk cId="4130843238" sldId="270"/>
            <ac:spMk id="3" creationId="{00000000-0000-0000-0000-000000000000}"/>
          </ac:spMkLst>
        </pc:spChg>
        <pc:spChg chg="del">
          <ac:chgData name="jmmm38@seznam.cz" userId="ef5f5ba0eb7cf860" providerId="LiveId" clId="{90DA252A-3F83-4886-B5C0-01D475157D45}" dt="2020-11-09T19:12:57.536" v="322" actId="931"/>
          <ac:spMkLst>
            <pc:docMk/>
            <pc:sldMk cId="4130843238" sldId="270"/>
            <ac:spMk id="4" creationId="{00000000-0000-0000-0000-000000000000}"/>
          </ac:spMkLst>
        </pc:spChg>
        <pc:spChg chg="mod">
          <ac:chgData name="jmmm38@seznam.cz" userId="ef5f5ba0eb7cf860" providerId="LiveId" clId="{90DA252A-3F83-4886-B5C0-01D475157D45}" dt="2020-11-09T20:26:23.445" v="2160" actId="20577"/>
          <ac:spMkLst>
            <pc:docMk/>
            <pc:sldMk cId="4130843238" sldId="270"/>
            <ac:spMk id="5" creationId="{00000000-0000-0000-0000-000000000000}"/>
          </ac:spMkLst>
        </pc:spChg>
        <pc:spChg chg="mod">
          <ac:chgData name="jmmm38@seznam.cz" userId="ef5f5ba0eb7cf860" providerId="LiveId" clId="{90DA252A-3F83-4886-B5C0-01D475157D45}" dt="2020-11-09T20:25:25.728" v="2092" actId="14100"/>
          <ac:spMkLst>
            <pc:docMk/>
            <pc:sldMk cId="4130843238" sldId="270"/>
            <ac:spMk id="6" creationId="{00000000-0000-0000-0000-000000000000}"/>
          </ac:spMkLst>
        </pc:spChg>
        <pc:picChg chg="add mod">
          <ac:chgData name="jmmm38@seznam.cz" userId="ef5f5ba0eb7cf860" providerId="LiveId" clId="{90DA252A-3F83-4886-B5C0-01D475157D45}" dt="2020-11-09T20:23:39.204" v="2036" actId="1076"/>
          <ac:picMkLst>
            <pc:docMk/>
            <pc:sldMk cId="4130843238" sldId="270"/>
            <ac:picMk id="8" creationId="{49B22E00-0741-4866-A0A5-B5B70FE5642F}"/>
          </ac:picMkLst>
        </pc:picChg>
      </pc:sldChg>
      <pc:sldChg chg="modSp mod modTransition">
        <pc:chgData name="jmmm38@seznam.cz" userId="ef5f5ba0eb7cf860" providerId="LiveId" clId="{90DA252A-3F83-4886-B5C0-01D475157D45}" dt="2020-11-13T14:53:34.275" v="5036"/>
        <pc:sldMkLst>
          <pc:docMk/>
          <pc:sldMk cId="3970798674" sldId="271"/>
        </pc:sldMkLst>
        <pc:spChg chg="mod">
          <ac:chgData name="jmmm38@seznam.cz" userId="ef5f5ba0eb7cf860" providerId="LiveId" clId="{90DA252A-3F83-4886-B5C0-01D475157D45}" dt="2020-11-11T18:29:04.063" v="4137" actId="404"/>
          <ac:spMkLst>
            <pc:docMk/>
            <pc:sldMk cId="3970798674" sldId="271"/>
            <ac:spMk id="13" creationId="{00000000-0000-0000-0000-000000000000}"/>
          </ac:spMkLst>
        </pc:spChg>
        <pc:spChg chg="mod">
          <ac:chgData name="jmmm38@seznam.cz" userId="ef5f5ba0eb7cf860" providerId="LiveId" clId="{90DA252A-3F83-4886-B5C0-01D475157D45}" dt="2020-11-13T14:23:42.528" v="4741" actId="20577"/>
          <ac:spMkLst>
            <pc:docMk/>
            <pc:sldMk cId="3970798674" sldId="271"/>
            <ac:spMk id="14" creationId="{00000000-0000-0000-0000-000000000000}"/>
          </ac:spMkLst>
        </pc:spChg>
      </pc:sldChg>
      <pc:sldChg chg="del">
        <pc:chgData name="jmmm38@seznam.cz" userId="ef5f5ba0eb7cf860" providerId="LiveId" clId="{90DA252A-3F83-4886-B5C0-01D475157D45}" dt="2020-11-09T20:21:07.793" v="2034" actId="2696"/>
        <pc:sldMkLst>
          <pc:docMk/>
          <pc:sldMk cId="1700091826" sldId="272"/>
        </pc:sldMkLst>
      </pc:sldChg>
      <pc:sldChg chg="addSp modSp del mod">
        <pc:chgData name="jmmm38@seznam.cz" userId="ef5f5ba0eb7cf860" providerId="LiveId" clId="{90DA252A-3F83-4886-B5C0-01D475157D45}" dt="2020-11-09T20:21:01.533" v="2033" actId="2696"/>
        <pc:sldMkLst>
          <pc:docMk/>
          <pc:sldMk cId="1648180212" sldId="273"/>
        </pc:sldMkLst>
        <pc:graphicFrameChg chg="add modGraphic">
          <ac:chgData name="jmmm38@seznam.cz" userId="ef5f5ba0eb7cf860" providerId="LiveId" clId="{90DA252A-3F83-4886-B5C0-01D475157D45}" dt="2020-11-09T19:46:38.910" v="1473" actId="27309"/>
          <ac:graphicFrameMkLst>
            <pc:docMk/>
            <pc:sldMk cId="1648180212" sldId="273"/>
            <ac:graphicFrameMk id="4" creationId="{103BB202-9672-4B7E-8038-8A96067C994A}"/>
          </ac:graphicFrameMkLst>
        </pc:graphicFrameChg>
      </pc:sldChg>
      <pc:sldChg chg="modSp del mod">
        <pc:chgData name="jmmm38@seznam.cz" userId="ef5f5ba0eb7cf860" providerId="LiveId" clId="{90DA252A-3F83-4886-B5C0-01D475157D45}" dt="2020-11-09T20:20:50.617" v="2032" actId="2696"/>
        <pc:sldMkLst>
          <pc:docMk/>
          <pc:sldMk cId="1169932064" sldId="274"/>
        </pc:sldMkLst>
        <pc:spChg chg="mod">
          <ac:chgData name="jmmm38@seznam.cz" userId="ef5f5ba0eb7cf860" providerId="LiveId" clId="{90DA252A-3F83-4886-B5C0-01D475157D45}" dt="2020-11-09T19:47:32.425" v="1474" actId="2"/>
          <ac:spMkLst>
            <pc:docMk/>
            <pc:sldMk cId="1169932064" sldId="274"/>
            <ac:spMk id="2" creationId="{00000000-0000-0000-0000-000000000000}"/>
          </ac:spMkLst>
        </pc:spChg>
      </pc:sldChg>
      <pc:sldChg chg="addSp delSp modSp mod modTransition modClrScheme chgLayout">
        <pc:chgData name="jmmm38@seznam.cz" userId="ef5f5ba0eb7cf860" providerId="LiveId" clId="{90DA252A-3F83-4886-B5C0-01D475157D45}" dt="2020-11-13T14:53:34.275" v="5036"/>
        <pc:sldMkLst>
          <pc:docMk/>
          <pc:sldMk cId="1249502989" sldId="275"/>
        </pc:sldMkLst>
        <pc:spChg chg="mod">
          <ac:chgData name="jmmm38@seznam.cz" userId="ef5f5ba0eb7cf860" providerId="LiveId" clId="{90DA252A-3F83-4886-B5C0-01D475157D45}" dt="2020-11-09T19:36:18.689" v="1183" actId="26606"/>
          <ac:spMkLst>
            <pc:docMk/>
            <pc:sldMk cId="1249502989" sldId="275"/>
            <ac:spMk id="2" creationId="{00000000-0000-0000-0000-000000000000}"/>
          </ac:spMkLst>
        </pc:spChg>
        <pc:spChg chg="del">
          <ac:chgData name="jmmm38@seznam.cz" userId="ef5f5ba0eb7cf860" providerId="LiveId" clId="{90DA252A-3F83-4886-B5C0-01D475157D45}" dt="2020-11-09T19:31:23.662" v="997" actId="26606"/>
          <ac:spMkLst>
            <pc:docMk/>
            <pc:sldMk cId="1249502989" sldId="275"/>
            <ac:spMk id="3" creationId="{00000000-0000-0000-0000-000000000000}"/>
          </ac:spMkLst>
        </pc:spChg>
        <pc:spChg chg="del">
          <ac:chgData name="jmmm38@seznam.cz" userId="ef5f5ba0eb7cf860" providerId="LiveId" clId="{90DA252A-3F83-4886-B5C0-01D475157D45}" dt="2020-11-09T19:31:23.662" v="997" actId="26606"/>
          <ac:spMkLst>
            <pc:docMk/>
            <pc:sldMk cId="1249502989" sldId="275"/>
            <ac:spMk id="4" creationId="{00000000-0000-0000-0000-000000000000}"/>
          </ac:spMkLst>
        </pc:spChg>
        <pc:spChg chg="add del mod">
          <ac:chgData name="jmmm38@seznam.cz" userId="ef5f5ba0eb7cf860" providerId="LiveId" clId="{90DA252A-3F83-4886-B5C0-01D475157D45}" dt="2020-11-09T19:31:55.814" v="998" actId="931"/>
          <ac:spMkLst>
            <pc:docMk/>
            <pc:sldMk cId="1249502989" sldId="275"/>
            <ac:spMk id="9" creationId="{0970347E-31D5-49FD-89B5-F65DD31DE061}"/>
          </ac:spMkLst>
        </pc:spChg>
        <pc:spChg chg="add del mod">
          <ac:chgData name="jmmm38@seznam.cz" userId="ef5f5ba0eb7cf860" providerId="LiveId" clId="{90DA252A-3F83-4886-B5C0-01D475157D45}" dt="2020-11-09T19:32:14.077" v="1001" actId="26606"/>
          <ac:spMkLst>
            <pc:docMk/>
            <pc:sldMk cId="1249502989" sldId="275"/>
            <ac:spMk id="11" creationId="{84C6996E-F357-4E4F-824F-72A42A8D40BE}"/>
          </ac:spMkLst>
        </pc:spChg>
        <pc:spChg chg="add mod">
          <ac:chgData name="jmmm38@seznam.cz" userId="ef5f5ba0eb7cf860" providerId="LiveId" clId="{90DA252A-3F83-4886-B5C0-01D475157D45}" dt="2020-11-13T14:30:23.149" v="4832" actId="20577"/>
          <ac:spMkLst>
            <pc:docMk/>
            <pc:sldMk cId="1249502989" sldId="275"/>
            <ac:spMk id="16" creationId="{700FF226-846F-4072-9538-71F14424CCC9}"/>
          </ac:spMkLst>
        </pc:spChg>
        <pc:picChg chg="add mod">
          <ac:chgData name="jmmm38@seznam.cz" userId="ef5f5ba0eb7cf860" providerId="LiveId" clId="{90DA252A-3F83-4886-B5C0-01D475157D45}" dt="2020-11-09T19:36:18.689" v="1183" actId="26606"/>
          <ac:picMkLst>
            <pc:docMk/>
            <pc:sldMk cId="1249502989" sldId="275"/>
            <ac:picMk id="6" creationId="{D1ABAA02-B24C-4AD8-B69B-6FEF432E0ED8}"/>
          </ac:picMkLst>
        </pc:picChg>
      </pc:sldChg>
      <pc:sldChg chg="addSp delSp modSp new mod ord modTransition modClrScheme modAnim chgLayout">
        <pc:chgData name="jmmm38@seznam.cz" userId="ef5f5ba0eb7cf860" providerId="LiveId" clId="{90DA252A-3F83-4886-B5C0-01D475157D45}" dt="2020-11-13T14:53:34.275" v="5036"/>
        <pc:sldMkLst>
          <pc:docMk/>
          <pc:sldMk cId="1303601144" sldId="276"/>
        </pc:sldMkLst>
        <pc:spChg chg="mod">
          <ac:chgData name="jmmm38@seznam.cz" userId="ef5f5ba0eb7cf860" providerId="LiveId" clId="{90DA252A-3F83-4886-B5C0-01D475157D45}" dt="2020-11-09T20:03:46.477" v="1868" actId="26606"/>
          <ac:spMkLst>
            <pc:docMk/>
            <pc:sldMk cId="1303601144" sldId="276"/>
            <ac:spMk id="2" creationId="{0EEE8954-9954-4818-AF1F-70CEEB073A31}"/>
          </ac:spMkLst>
        </pc:spChg>
        <pc:spChg chg="del">
          <ac:chgData name="jmmm38@seznam.cz" userId="ef5f5ba0eb7cf860" providerId="LiveId" clId="{90DA252A-3F83-4886-B5C0-01D475157D45}" dt="2020-11-09T19:48:34.167" v="1489" actId="931"/>
          <ac:spMkLst>
            <pc:docMk/>
            <pc:sldMk cId="1303601144" sldId="276"/>
            <ac:spMk id="3" creationId="{A531E2EF-82E8-46ED-A63E-2F2313310752}"/>
          </ac:spMkLst>
        </pc:spChg>
        <pc:spChg chg="del mod">
          <ac:chgData name="jmmm38@seznam.cz" userId="ef5f5ba0eb7cf860" providerId="LiveId" clId="{90DA252A-3F83-4886-B5C0-01D475157D45}" dt="2020-11-09T20:03:46.477" v="1868" actId="26606"/>
          <ac:spMkLst>
            <pc:docMk/>
            <pc:sldMk cId="1303601144" sldId="276"/>
            <ac:spMk id="4" creationId="{D19F298E-D6F7-46BA-96AC-D3F256BE484D}"/>
          </ac:spMkLst>
        </pc:spChg>
        <pc:spChg chg="add mod">
          <ac:chgData name="jmmm38@seznam.cz" userId="ef5f5ba0eb7cf860" providerId="LiveId" clId="{90DA252A-3F83-4886-B5C0-01D475157D45}" dt="2020-11-11T18:30:55.355" v="4148" actId="20577"/>
          <ac:spMkLst>
            <pc:docMk/>
            <pc:sldMk cId="1303601144" sldId="276"/>
            <ac:spMk id="11" creationId="{6DDAE6A0-86C5-408B-B6B2-BA0923FCACBE}"/>
          </ac:spMkLst>
        </pc:spChg>
        <pc:picChg chg="add mod">
          <ac:chgData name="jmmm38@seznam.cz" userId="ef5f5ba0eb7cf860" providerId="LiveId" clId="{90DA252A-3F83-4886-B5C0-01D475157D45}" dt="2020-11-09T20:03:46.477" v="1868" actId="26606"/>
          <ac:picMkLst>
            <pc:docMk/>
            <pc:sldMk cId="1303601144" sldId="276"/>
            <ac:picMk id="6" creationId="{CD9E17E5-FBA2-44D8-855E-EDE16C331F26}"/>
          </ac:picMkLst>
        </pc:picChg>
      </pc:sldChg>
      <pc:sldChg chg="addSp delSp modSp new mod ord modTransition modClrScheme chgLayout">
        <pc:chgData name="jmmm38@seznam.cz" userId="ef5f5ba0eb7cf860" providerId="LiveId" clId="{90DA252A-3F83-4886-B5C0-01D475157D45}" dt="2020-11-13T14:53:34.275" v="5036"/>
        <pc:sldMkLst>
          <pc:docMk/>
          <pc:sldMk cId="1325716976" sldId="277"/>
        </pc:sldMkLst>
        <pc:spChg chg="mod">
          <ac:chgData name="jmmm38@seznam.cz" userId="ef5f5ba0eb7cf860" providerId="LiveId" clId="{90DA252A-3F83-4886-B5C0-01D475157D45}" dt="2020-11-09T19:50:04.996" v="1507" actId="26606"/>
          <ac:spMkLst>
            <pc:docMk/>
            <pc:sldMk cId="1325716976" sldId="277"/>
            <ac:spMk id="2" creationId="{7A25706B-8001-49B3-A47C-6D1EB0128DEC}"/>
          </ac:spMkLst>
        </pc:spChg>
        <pc:spChg chg="del">
          <ac:chgData name="jmmm38@seznam.cz" userId="ef5f5ba0eb7cf860" providerId="LiveId" clId="{90DA252A-3F83-4886-B5C0-01D475157D45}" dt="2020-11-09T19:50:04.996" v="1507" actId="26606"/>
          <ac:spMkLst>
            <pc:docMk/>
            <pc:sldMk cId="1325716976" sldId="277"/>
            <ac:spMk id="3" creationId="{7E9FECCC-AB8D-4094-972D-9B6DEA8314C8}"/>
          </ac:spMkLst>
        </pc:spChg>
        <pc:spChg chg="del">
          <ac:chgData name="jmmm38@seznam.cz" userId="ef5f5ba0eb7cf860" providerId="LiveId" clId="{90DA252A-3F83-4886-B5C0-01D475157D45}" dt="2020-11-09T19:49:55.813" v="1504" actId="931"/>
          <ac:spMkLst>
            <pc:docMk/>
            <pc:sldMk cId="1325716976" sldId="277"/>
            <ac:spMk id="4" creationId="{B7BEE830-8C84-4060-BF26-DF91E89696E0}"/>
          </ac:spMkLst>
        </pc:spChg>
        <pc:spChg chg="add mod">
          <ac:chgData name="jmmm38@seznam.cz" userId="ef5f5ba0eb7cf860" providerId="LiveId" clId="{90DA252A-3F83-4886-B5C0-01D475157D45}" dt="2020-11-13T14:24:43.875" v="4754" actId="20577"/>
          <ac:spMkLst>
            <pc:docMk/>
            <pc:sldMk cId="1325716976" sldId="277"/>
            <ac:spMk id="11" creationId="{0EFC78B9-8745-4807-9DEE-B3A882D6C35C}"/>
          </ac:spMkLst>
        </pc:spChg>
        <pc:picChg chg="add mod">
          <ac:chgData name="jmmm38@seznam.cz" userId="ef5f5ba0eb7cf860" providerId="LiveId" clId="{90DA252A-3F83-4886-B5C0-01D475157D45}" dt="2020-11-09T19:50:04.996" v="1507" actId="26606"/>
          <ac:picMkLst>
            <pc:docMk/>
            <pc:sldMk cId="1325716976" sldId="277"/>
            <ac:picMk id="6" creationId="{21E4DFE4-4582-46A3-8944-110D592441EA}"/>
          </ac:picMkLst>
        </pc:picChg>
      </pc:sldChg>
      <pc:sldChg chg="addSp delSp modSp new mod ord modTransition modClrScheme chgLayout">
        <pc:chgData name="jmmm38@seznam.cz" userId="ef5f5ba0eb7cf860" providerId="LiveId" clId="{90DA252A-3F83-4886-B5C0-01D475157D45}" dt="2020-11-13T14:53:34.275" v="5036"/>
        <pc:sldMkLst>
          <pc:docMk/>
          <pc:sldMk cId="465785105" sldId="278"/>
        </pc:sldMkLst>
        <pc:spChg chg="mod">
          <ac:chgData name="jmmm38@seznam.cz" userId="ef5f5ba0eb7cf860" providerId="LiveId" clId="{90DA252A-3F83-4886-B5C0-01D475157D45}" dt="2020-11-13T14:25:17.476" v="4756" actId="20577"/>
          <ac:spMkLst>
            <pc:docMk/>
            <pc:sldMk cId="465785105" sldId="278"/>
            <ac:spMk id="2" creationId="{581D15EC-65C3-4EF5-A5A9-7BB91205507F}"/>
          </ac:spMkLst>
        </pc:spChg>
        <pc:spChg chg="mod">
          <ac:chgData name="jmmm38@seznam.cz" userId="ef5f5ba0eb7cf860" providerId="LiveId" clId="{90DA252A-3F83-4886-B5C0-01D475157D45}" dt="2020-11-11T18:43:35.684" v="4545" actId="20577"/>
          <ac:spMkLst>
            <pc:docMk/>
            <pc:sldMk cId="465785105" sldId="278"/>
            <ac:spMk id="3" creationId="{41EE3934-E921-47BE-B257-ACDAF299CDFC}"/>
          </ac:spMkLst>
        </pc:spChg>
        <pc:spChg chg="del">
          <ac:chgData name="jmmm38@seznam.cz" userId="ef5f5ba0eb7cf860" providerId="LiveId" clId="{90DA252A-3F83-4886-B5C0-01D475157D45}" dt="2020-11-09T19:54:31.585" v="1540" actId="931"/>
          <ac:spMkLst>
            <pc:docMk/>
            <pc:sldMk cId="465785105" sldId="278"/>
            <ac:spMk id="4" creationId="{31A7D805-47DA-4506-A49D-5FBE16BE37B9}"/>
          </ac:spMkLst>
        </pc:spChg>
        <pc:picChg chg="add mod">
          <ac:chgData name="jmmm38@seznam.cz" userId="ef5f5ba0eb7cf860" providerId="LiveId" clId="{90DA252A-3F83-4886-B5C0-01D475157D45}" dt="2020-11-09T19:57:05.174" v="1633" actId="26606"/>
          <ac:picMkLst>
            <pc:docMk/>
            <pc:sldMk cId="465785105" sldId="278"/>
            <ac:picMk id="6" creationId="{EC59DF01-A6C5-4A96-A647-A85E27695FBB}"/>
          </ac:picMkLst>
        </pc:picChg>
      </pc:sldChg>
      <pc:sldChg chg="addSp delSp modSp new mod ord modTransition">
        <pc:chgData name="jmmm38@seznam.cz" userId="ef5f5ba0eb7cf860" providerId="LiveId" clId="{90DA252A-3F83-4886-B5C0-01D475157D45}" dt="2020-11-13T14:53:34.275" v="5036"/>
        <pc:sldMkLst>
          <pc:docMk/>
          <pc:sldMk cId="2803464635" sldId="279"/>
        </pc:sldMkLst>
        <pc:spChg chg="mod">
          <ac:chgData name="jmmm38@seznam.cz" userId="ef5f5ba0eb7cf860" providerId="LiveId" clId="{90DA252A-3F83-4886-B5C0-01D475157D45}" dt="2020-11-09T20:01:30.705" v="1867" actId="26606"/>
          <ac:spMkLst>
            <pc:docMk/>
            <pc:sldMk cId="2803464635" sldId="279"/>
            <ac:spMk id="2" creationId="{E54D42D8-684C-4591-85D0-45E183A3CF86}"/>
          </ac:spMkLst>
        </pc:spChg>
        <pc:spChg chg="mod">
          <ac:chgData name="jmmm38@seznam.cz" userId="ef5f5ba0eb7cf860" providerId="LiveId" clId="{90DA252A-3F83-4886-B5C0-01D475157D45}" dt="2020-11-09T20:01:30.705" v="1867" actId="26606"/>
          <ac:spMkLst>
            <pc:docMk/>
            <pc:sldMk cId="2803464635" sldId="279"/>
            <ac:spMk id="3" creationId="{5AD199B6-931E-475A-BB60-F6A33D35599A}"/>
          </ac:spMkLst>
        </pc:spChg>
        <pc:spChg chg="del">
          <ac:chgData name="jmmm38@seznam.cz" userId="ef5f5ba0eb7cf860" providerId="LiveId" clId="{90DA252A-3F83-4886-B5C0-01D475157D45}" dt="2020-11-09T19:57:59.601" v="1635" actId="931"/>
          <ac:spMkLst>
            <pc:docMk/>
            <pc:sldMk cId="2803464635" sldId="279"/>
            <ac:spMk id="4" creationId="{27310599-31DD-4FB4-A6FB-083E9C050E99}"/>
          </ac:spMkLst>
        </pc:spChg>
        <pc:picChg chg="add mod">
          <ac:chgData name="jmmm38@seznam.cz" userId="ef5f5ba0eb7cf860" providerId="LiveId" clId="{90DA252A-3F83-4886-B5C0-01D475157D45}" dt="2020-11-09T20:01:30.705" v="1867" actId="26606"/>
          <ac:picMkLst>
            <pc:docMk/>
            <pc:sldMk cId="2803464635" sldId="279"/>
            <ac:picMk id="6" creationId="{00E6957F-4617-44E4-B9FF-B23B591376D2}"/>
          </ac:picMkLst>
        </pc:picChg>
      </pc:sldChg>
      <pc:sldChg chg="addSp delSp modSp new mod ord modTransition modClrScheme chgLayout">
        <pc:chgData name="jmmm38@seznam.cz" userId="ef5f5ba0eb7cf860" providerId="LiveId" clId="{90DA252A-3F83-4886-B5C0-01D475157D45}" dt="2020-11-13T14:53:34.275" v="5036"/>
        <pc:sldMkLst>
          <pc:docMk/>
          <pc:sldMk cId="2784125473" sldId="280"/>
        </pc:sldMkLst>
        <pc:spChg chg="mod">
          <ac:chgData name="jmmm38@seznam.cz" userId="ef5f5ba0eb7cf860" providerId="LiveId" clId="{90DA252A-3F83-4886-B5C0-01D475157D45}" dt="2020-11-09T20:30:19.450" v="2273" actId="26606"/>
          <ac:spMkLst>
            <pc:docMk/>
            <pc:sldMk cId="2784125473" sldId="280"/>
            <ac:spMk id="2" creationId="{DB2159D4-24EE-4B09-A4F3-9442E49ECF0C}"/>
          </ac:spMkLst>
        </pc:spChg>
        <pc:spChg chg="mod">
          <ac:chgData name="jmmm38@seznam.cz" userId="ef5f5ba0eb7cf860" providerId="LiveId" clId="{90DA252A-3F83-4886-B5C0-01D475157D45}" dt="2020-11-09T20:30:19.450" v="2273" actId="26606"/>
          <ac:spMkLst>
            <pc:docMk/>
            <pc:sldMk cId="2784125473" sldId="280"/>
            <ac:spMk id="3" creationId="{10EB8800-6D43-4C05-8B8E-8866B3242EA2}"/>
          </ac:spMkLst>
        </pc:spChg>
        <pc:spChg chg="del">
          <ac:chgData name="jmmm38@seznam.cz" userId="ef5f5ba0eb7cf860" providerId="LiveId" clId="{90DA252A-3F83-4886-B5C0-01D475157D45}" dt="2020-11-09T20:28:48.341" v="2221" actId="931"/>
          <ac:spMkLst>
            <pc:docMk/>
            <pc:sldMk cId="2784125473" sldId="280"/>
            <ac:spMk id="4" creationId="{4D61D423-9AEA-4E80-8140-AE7236B34BC1}"/>
          </ac:spMkLst>
        </pc:spChg>
        <pc:picChg chg="add mod">
          <ac:chgData name="jmmm38@seznam.cz" userId="ef5f5ba0eb7cf860" providerId="LiveId" clId="{90DA252A-3F83-4886-B5C0-01D475157D45}" dt="2020-11-09T20:30:19.450" v="2273" actId="26606"/>
          <ac:picMkLst>
            <pc:docMk/>
            <pc:sldMk cId="2784125473" sldId="280"/>
            <ac:picMk id="6" creationId="{5434C35A-B9BC-4F4A-969D-6BA70D09215D}"/>
          </ac:picMkLst>
        </pc:picChg>
      </pc:sldChg>
      <pc:sldChg chg="addSp delSp modSp new mod modTransition modClrScheme chgLayout">
        <pc:chgData name="jmmm38@seznam.cz" userId="ef5f5ba0eb7cf860" providerId="LiveId" clId="{90DA252A-3F83-4886-B5C0-01D475157D45}" dt="2020-11-13T14:54:10.026" v="5037"/>
        <pc:sldMkLst>
          <pc:docMk/>
          <pc:sldMk cId="2664368491" sldId="281"/>
        </pc:sldMkLst>
        <pc:spChg chg="del mod ord">
          <ac:chgData name="jmmm38@seznam.cz" userId="ef5f5ba0eb7cf860" providerId="LiveId" clId="{90DA252A-3F83-4886-B5C0-01D475157D45}" dt="2020-11-11T17:28:37.125" v="2306" actId="700"/>
          <ac:spMkLst>
            <pc:docMk/>
            <pc:sldMk cId="2664368491" sldId="281"/>
            <ac:spMk id="2" creationId="{3848CE99-4CA0-484D-B1EC-E3C952C99190}"/>
          </ac:spMkLst>
        </pc:spChg>
        <pc:spChg chg="del mod ord">
          <ac:chgData name="jmmm38@seznam.cz" userId="ef5f5ba0eb7cf860" providerId="LiveId" clId="{90DA252A-3F83-4886-B5C0-01D475157D45}" dt="2020-11-11T17:28:37.125" v="2306" actId="700"/>
          <ac:spMkLst>
            <pc:docMk/>
            <pc:sldMk cId="2664368491" sldId="281"/>
            <ac:spMk id="3" creationId="{57761D4A-D293-4717-8A06-7BCC948BB25F}"/>
          </ac:spMkLst>
        </pc:spChg>
        <pc:spChg chg="add mod ord">
          <ac:chgData name="jmmm38@seznam.cz" userId="ef5f5ba0eb7cf860" providerId="LiveId" clId="{90DA252A-3F83-4886-B5C0-01D475157D45}" dt="2020-11-11T17:30:01.937" v="2324" actId="20577"/>
          <ac:spMkLst>
            <pc:docMk/>
            <pc:sldMk cId="2664368491" sldId="281"/>
            <ac:spMk id="4" creationId="{3B62DC38-8960-4593-9248-D7006E0CB782}"/>
          </ac:spMkLst>
        </pc:spChg>
        <pc:spChg chg="add mod ord">
          <ac:chgData name="jmmm38@seznam.cz" userId="ef5f5ba0eb7cf860" providerId="LiveId" clId="{90DA252A-3F83-4886-B5C0-01D475157D45}" dt="2020-11-13T14:22:46.050" v="4725" actId="27636"/>
          <ac:spMkLst>
            <pc:docMk/>
            <pc:sldMk cId="2664368491" sldId="281"/>
            <ac:spMk id="5" creationId="{A09FC8D5-8A96-4C7D-B6C9-BB35C4B44641}"/>
          </ac:spMkLst>
        </pc:spChg>
      </pc:sldChg>
      <pc:sldChg chg="addSp delSp modSp new mod ord modClrScheme chgLayout">
        <pc:chgData name="jmmm38@seznam.cz" userId="ef5f5ba0eb7cf860" providerId="LiveId" clId="{90DA252A-3F83-4886-B5C0-01D475157D45}" dt="2020-11-14T07:11:50.134" v="5065"/>
        <pc:sldMkLst>
          <pc:docMk/>
          <pc:sldMk cId="2452611575" sldId="282"/>
        </pc:sldMkLst>
        <pc:spChg chg="add del">
          <ac:chgData name="jmmm38@seznam.cz" userId="ef5f5ba0eb7cf860" providerId="LiveId" clId="{90DA252A-3F83-4886-B5C0-01D475157D45}" dt="2020-11-14T07:10:04.522" v="5041" actId="26606"/>
          <ac:spMkLst>
            <pc:docMk/>
            <pc:sldMk cId="2452611575" sldId="282"/>
            <ac:spMk id="2" creationId="{82F6F614-B30D-49ED-A310-F2A758EC87EB}"/>
          </ac:spMkLst>
        </pc:spChg>
        <pc:spChg chg="add del">
          <ac:chgData name="jmmm38@seznam.cz" userId="ef5f5ba0eb7cf860" providerId="LiveId" clId="{90DA252A-3F83-4886-B5C0-01D475157D45}" dt="2020-11-14T07:10:04.522" v="5041" actId="26606"/>
          <ac:spMkLst>
            <pc:docMk/>
            <pc:sldMk cId="2452611575" sldId="282"/>
            <ac:spMk id="3" creationId="{E13EE4BB-D5A1-4475-913C-72E229D76353}"/>
          </ac:spMkLst>
        </pc:spChg>
        <pc:spChg chg="add del mod">
          <ac:chgData name="jmmm38@seznam.cz" userId="ef5f5ba0eb7cf860" providerId="LiveId" clId="{90DA252A-3F83-4886-B5C0-01D475157D45}" dt="2020-11-14T07:10:04.522" v="5040" actId="26606"/>
          <ac:spMkLst>
            <pc:docMk/>
            <pc:sldMk cId="2452611575" sldId="282"/>
            <ac:spMk id="8" creationId="{32CDB532-7F6F-40DD-AB54-655D40CDEAE8}"/>
          </ac:spMkLst>
        </pc:spChg>
        <pc:spChg chg="add del mod">
          <ac:chgData name="jmmm38@seznam.cz" userId="ef5f5ba0eb7cf860" providerId="LiveId" clId="{90DA252A-3F83-4886-B5C0-01D475157D45}" dt="2020-11-14T07:10:04.522" v="5040" actId="26606"/>
          <ac:spMkLst>
            <pc:docMk/>
            <pc:sldMk cId="2452611575" sldId="282"/>
            <ac:spMk id="10" creationId="{470FA438-E6F5-4136-B3C0-F9153DF5B4FE}"/>
          </ac:spMkLst>
        </pc:spChg>
        <pc:spChg chg="add del mod">
          <ac:chgData name="jmmm38@seznam.cz" userId="ef5f5ba0eb7cf860" providerId="LiveId" clId="{90DA252A-3F83-4886-B5C0-01D475157D45}" dt="2020-11-14T07:10:04.522" v="5040" actId="26606"/>
          <ac:spMkLst>
            <pc:docMk/>
            <pc:sldMk cId="2452611575" sldId="282"/>
            <ac:spMk id="12" creationId="{70619C88-1439-40BA-9655-11398AC135C1}"/>
          </ac:spMkLst>
        </pc:spChg>
        <pc:spChg chg="add mod">
          <ac:chgData name="jmmm38@seznam.cz" userId="ef5f5ba0eb7cf860" providerId="LiveId" clId="{90DA252A-3F83-4886-B5C0-01D475157D45}" dt="2020-11-14T07:10:18.185" v="5062" actId="20577"/>
          <ac:spMkLst>
            <pc:docMk/>
            <pc:sldMk cId="2452611575" sldId="282"/>
            <ac:spMk id="14" creationId="{5E051336-B259-44C0-B487-D42F8DF4F414}"/>
          </ac:spMkLst>
        </pc:spChg>
        <pc:spChg chg="add del mod">
          <ac:chgData name="jmmm38@seznam.cz" userId="ef5f5ba0eb7cf860" providerId="LiveId" clId="{90DA252A-3F83-4886-B5C0-01D475157D45}" dt="2020-11-14T07:10:50.169" v="5063" actId="931"/>
          <ac:spMkLst>
            <pc:docMk/>
            <pc:sldMk cId="2452611575" sldId="282"/>
            <ac:spMk id="15" creationId="{8C2563D6-B14C-4CA8-83EA-CE365E47DBB2}"/>
          </ac:spMkLst>
        </pc:spChg>
        <pc:picChg chg="add mod">
          <ac:chgData name="jmmm38@seznam.cz" userId="ef5f5ba0eb7cf860" providerId="LiveId" clId="{90DA252A-3F83-4886-B5C0-01D475157D45}" dt="2020-11-14T07:10:50.169" v="5063" actId="931"/>
          <ac:picMkLst>
            <pc:docMk/>
            <pc:sldMk cId="2452611575" sldId="282"/>
            <ac:picMk id="5" creationId="{B8AF23E9-1F47-4181-ACE4-B53939B80F58}"/>
          </ac:picMkLst>
        </pc:picChg>
      </pc:sldChg>
      <pc:sldMasterChg chg="modTransition modSldLayout">
        <pc:chgData name="jmmm38@seznam.cz" userId="ef5f5ba0eb7cf860" providerId="LiveId" clId="{90DA252A-3F83-4886-B5C0-01D475157D45}" dt="2020-11-13T14:53:34.275" v="5036"/>
        <pc:sldMasterMkLst>
          <pc:docMk/>
          <pc:sldMasterMk cId="4108209902" sldId="2147483648"/>
        </pc:sldMasterMkLst>
        <pc:sldLayoutChg chg="modTransition">
          <pc:chgData name="jmmm38@seznam.cz" userId="ef5f5ba0eb7cf860" providerId="LiveId" clId="{90DA252A-3F83-4886-B5C0-01D475157D45}" dt="2020-11-13T14:53:34.275" v="5036"/>
          <pc:sldLayoutMkLst>
            <pc:docMk/>
            <pc:sldMasterMk cId="4108209902" sldId="2147483648"/>
            <pc:sldLayoutMk cId="1988707708" sldId="2147483649"/>
          </pc:sldLayoutMkLst>
        </pc:sldLayoutChg>
        <pc:sldLayoutChg chg="modTransition">
          <pc:chgData name="jmmm38@seznam.cz" userId="ef5f5ba0eb7cf860" providerId="LiveId" clId="{90DA252A-3F83-4886-B5C0-01D475157D45}" dt="2020-11-13T14:53:34.275" v="5036"/>
          <pc:sldLayoutMkLst>
            <pc:docMk/>
            <pc:sldMasterMk cId="4108209902" sldId="2147483648"/>
            <pc:sldLayoutMk cId="440086934" sldId="2147483650"/>
          </pc:sldLayoutMkLst>
        </pc:sldLayoutChg>
        <pc:sldLayoutChg chg="modTransition">
          <pc:chgData name="jmmm38@seznam.cz" userId="ef5f5ba0eb7cf860" providerId="LiveId" clId="{90DA252A-3F83-4886-B5C0-01D475157D45}" dt="2020-11-13T14:53:34.275" v="5036"/>
          <pc:sldLayoutMkLst>
            <pc:docMk/>
            <pc:sldMasterMk cId="4108209902" sldId="2147483648"/>
            <pc:sldLayoutMk cId="3357889115" sldId="2147483651"/>
          </pc:sldLayoutMkLst>
        </pc:sldLayoutChg>
        <pc:sldLayoutChg chg="modTransition">
          <pc:chgData name="jmmm38@seznam.cz" userId="ef5f5ba0eb7cf860" providerId="LiveId" clId="{90DA252A-3F83-4886-B5C0-01D475157D45}" dt="2020-11-13T14:53:34.275" v="5036"/>
          <pc:sldLayoutMkLst>
            <pc:docMk/>
            <pc:sldMasterMk cId="4108209902" sldId="2147483648"/>
            <pc:sldLayoutMk cId="1413878386" sldId="2147483652"/>
          </pc:sldLayoutMkLst>
        </pc:sldLayoutChg>
        <pc:sldLayoutChg chg="modTransition">
          <pc:chgData name="jmmm38@seznam.cz" userId="ef5f5ba0eb7cf860" providerId="LiveId" clId="{90DA252A-3F83-4886-B5C0-01D475157D45}" dt="2020-11-13T14:53:34.275" v="5036"/>
          <pc:sldLayoutMkLst>
            <pc:docMk/>
            <pc:sldMasterMk cId="4108209902" sldId="2147483648"/>
            <pc:sldLayoutMk cId="3195692022" sldId="2147483653"/>
          </pc:sldLayoutMkLst>
        </pc:sldLayoutChg>
        <pc:sldLayoutChg chg="modTransition">
          <pc:chgData name="jmmm38@seznam.cz" userId="ef5f5ba0eb7cf860" providerId="LiveId" clId="{90DA252A-3F83-4886-B5C0-01D475157D45}" dt="2020-11-13T14:53:34.275" v="5036"/>
          <pc:sldLayoutMkLst>
            <pc:docMk/>
            <pc:sldMasterMk cId="4108209902" sldId="2147483648"/>
            <pc:sldLayoutMk cId="1021311206" sldId="2147483654"/>
          </pc:sldLayoutMkLst>
        </pc:sldLayoutChg>
        <pc:sldLayoutChg chg="modTransition">
          <pc:chgData name="jmmm38@seznam.cz" userId="ef5f5ba0eb7cf860" providerId="LiveId" clId="{90DA252A-3F83-4886-B5C0-01D475157D45}" dt="2020-11-13T14:53:34.275" v="5036"/>
          <pc:sldLayoutMkLst>
            <pc:docMk/>
            <pc:sldMasterMk cId="4108209902" sldId="2147483648"/>
            <pc:sldLayoutMk cId="2536631275" sldId="2147483655"/>
          </pc:sldLayoutMkLst>
        </pc:sldLayoutChg>
        <pc:sldLayoutChg chg="modTransition">
          <pc:chgData name="jmmm38@seznam.cz" userId="ef5f5ba0eb7cf860" providerId="LiveId" clId="{90DA252A-3F83-4886-B5C0-01D475157D45}" dt="2020-11-13T14:53:34.275" v="5036"/>
          <pc:sldLayoutMkLst>
            <pc:docMk/>
            <pc:sldMasterMk cId="4108209902" sldId="2147483648"/>
            <pc:sldLayoutMk cId="1219575847" sldId="2147483656"/>
          </pc:sldLayoutMkLst>
        </pc:sldLayoutChg>
        <pc:sldLayoutChg chg="modTransition">
          <pc:chgData name="jmmm38@seznam.cz" userId="ef5f5ba0eb7cf860" providerId="LiveId" clId="{90DA252A-3F83-4886-B5C0-01D475157D45}" dt="2020-11-13T14:53:34.275" v="5036"/>
          <pc:sldLayoutMkLst>
            <pc:docMk/>
            <pc:sldMasterMk cId="4108209902" sldId="2147483648"/>
            <pc:sldLayoutMk cId="3971934091" sldId="2147483657"/>
          </pc:sldLayoutMkLst>
        </pc:sldLayoutChg>
        <pc:sldLayoutChg chg="modTransition">
          <pc:chgData name="jmmm38@seznam.cz" userId="ef5f5ba0eb7cf860" providerId="LiveId" clId="{90DA252A-3F83-4886-B5C0-01D475157D45}" dt="2020-11-13T14:53:34.275" v="5036"/>
          <pc:sldLayoutMkLst>
            <pc:docMk/>
            <pc:sldMasterMk cId="4108209902" sldId="2147483648"/>
            <pc:sldLayoutMk cId="214899604" sldId="2147483658"/>
          </pc:sldLayoutMkLst>
        </pc:sldLayoutChg>
        <pc:sldLayoutChg chg="modTransition">
          <pc:chgData name="jmmm38@seznam.cz" userId="ef5f5ba0eb7cf860" providerId="LiveId" clId="{90DA252A-3F83-4886-B5C0-01D475157D45}" dt="2020-11-13T14:53:34.275" v="5036"/>
          <pc:sldLayoutMkLst>
            <pc:docMk/>
            <pc:sldMasterMk cId="4108209902" sldId="2147483648"/>
            <pc:sldLayoutMk cId="3127202115" sldId="2147483659"/>
          </pc:sldLayoutMkLst>
        </pc:sldLayoutChg>
        <pc:sldLayoutChg chg="modTransition">
          <pc:chgData name="jmmm38@seznam.cz" userId="ef5f5ba0eb7cf860" providerId="LiveId" clId="{90DA252A-3F83-4886-B5C0-01D475157D45}" dt="2020-11-13T14:53:34.275" v="5036"/>
          <pc:sldLayoutMkLst>
            <pc:docMk/>
            <pc:sldMasterMk cId="4108209902" sldId="2147483648"/>
            <pc:sldLayoutMk cId="2139536954" sldId="214748366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cs-CZ" dirty="0"/>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777F7AB8-6E9D-4391-B1E3-5F1E33DCDCBA}" type="datetime1">
              <a:rPr lang="cs-CZ" smtClean="0"/>
              <a:t>27.06.2021</a:t>
            </a:fld>
            <a:endParaRPr lang="cs-CZ" dirty="0"/>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cs-CZ" dirty="0"/>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34A4844B-5D5D-4D8E-9E71-6B297DF4019B}" type="slidenum">
              <a:rPr lang="cs-CZ" smtClean="0"/>
              <a:pPr algn="r" rtl="0"/>
              <a:t>‹#›</a:t>
            </a:fld>
            <a:endParaRPr lang="cs-CZ" dirty="0"/>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cs-CZ" dirty="0"/>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8D735E09-BE15-4FAA-B0D1-C04A8E5E7EEE}" type="datetime1">
              <a:rPr lang="cs-CZ" smtClean="0"/>
              <a:pPr/>
              <a:t>27.06.2021</a:t>
            </a:fld>
            <a:endParaRPr lang="cs-CZ" dirty="0"/>
          </a:p>
        </p:txBody>
      </p:sp>
      <p:sp>
        <p:nvSpPr>
          <p:cNvPr id="4" name="Zástupný symbol pro obrázek snímk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cs-CZ"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cs-CZ" dirty="0"/>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8DE0FDE7-FE71-46E3-9512-437B13AD5F46}" type="slidenum">
              <a:rPr lang="cs-CZ" smtClean="0"/>
              <a:pPr/>
              <a:t>‹#›</a:t>
            </a:fld>
            <a:endParaRPr lang="cs-CZ" dirty="0"/>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1</a:t>
            </a:fld>
            <a:endParaRPr lang="cs-CZ" dirty="0"/>
          </a:p>
        </p:txBody>
      </p:sp>
    </p:spTree>
    <p:extLst>
      <p:ext uri="{BB962C8B-B14F-4D97-AF65-F5344CB8AC3E}">
        <p14:creationId xmlns:p14="http://schemas.microsoft.com/office/powerpoint/2010/main" val="2449928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3</a:t>
            </a:fld>
            <a:endParaRPr lang="cs-CZ" dirty="0"/>
          </a:p>
        </p:txBody>
      </p:sp>
    </p:spTree>
    <p:extLst>
      <p:ext uri="{BB962C8B-B14F-4D97-AF65-F5344CB8AC3E}">
        <p14:creationId xmlns:p14="http://schemas.microsoft.com/office/powerpoint/2010/main" val="1430233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6</a:t>
            </a:fld>
            <a:endParaRPr lang="cs-CZ" dirty="0"/>
          </a:p>
        </p:txBody>
      </p:sp>
    </p:spTree>
    <p:extLst>
      <p:ext uri="{BB962C8B-B14F-4D97-AF65-F5344CB8AC3E}">
        <p14:creationId xmlns:p14="http://schemas.microsoft.com/office/powerpoint/2010/main" val="1831517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7</a:t>
            </a:fld>
            <a:endParaRPr lang="cs-CZ" dirty="0"/>
          </a:p>
        </p:txBody>
      </p:sp>
    </p:spTree>
    <p:extLst>
      <p:ext uri="{BB962C8B-B14F-4D97-AF65-F5344CB8AC3E}">
        <p14:creationId xmlns:p14="http://schemas.microsoft.com/office/powerpoint/2010/main" val="2821056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8</a:t>
            </a:fld>
            <a:endParaRPr lang="cs-CZ" dirty="0"/>
          </a:p>
        </p:txBody>
      </p:sp>
    </p:spTree>
    <p:extLst>
      <p:ext uri="{BB962C8B-B14F-4D97-AF65-F5344CB8AC3E}">
        <p14:creationId xmlns:p14="http://schemas.microsoft.com/office/powerpoint/2010/main" val="1470308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9</a:t>
            </a:fld>
            <a:endParaRPr lang="cs-CZ" dirty="0"/>
          </a:p>
        </p:txBody>
      </p:sp>
    </p:spTree>
    <p:extLst>
      <p:ext uri="{BB962C8B-B14F-4D97-AF65-F5344CB8AC3E}">
        <p14:creationId xmlns:p14="http://schemas.microsoft.com/office/powerpoint/2010/main" val="4123372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10</a:t>
            </a:fld>
            <a:endParaRPr lang="cs-CZ" dirty="0"/>
          </a:p>
        </p:txBody>
      </p:sp>
    </p:spTree>
    <p:extLst>
      <p:ext uri="{BB962C8B-B14F-4D97-AF65-F5344CB8AC3E}">
        <p14:creationId xmlns:p14="http://schemas.microsoft.com/office/powerpoint/2010/main" val="3728929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11</a:t>
            </a:fld>
            <a:endParaRPr lang="cs-CZ" dirty="0"/>
          </a:p>
        </p:txBody>
      </p:sp>
    </p:spTree>
    <p:extLst>
      <p:ext uri="{BB962C8B-B14F-4D97-AF65-F5344CB8AC3E}">
        <p14:creationId xmlns:p14="http://schemas.microsoft.com/office/powerpoint/2010/main" val="3802904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674812" y="1524000"/>
            <a:ext cx="8839201" cy="3200400"/>
          </a:xfrm>
        </p:spPr>
        <p:txBody>
          <a:bodyPr rtlCol="0">
            <a:noAutofit/>
          </a:bodyPr>
          <a:lstStyle>
            <a:lvl1pPr algn="l" rtl="0">
              <a:defRPr sz="5400"/>
            </a:lvl1pPr>
          </a:lstStyle>
          <a:p>
            <a:pPr rtl="0"/>
            <a:r>
              <a:rPr lang="cs-CZ"/>
              <a:t>Kliknutím lze upravit styl.</a:t>
            </a:r>
            <a:endParaRPr lang="cs-CZ" dirty="0"/>
          </a:p>
        </p:txBody>
      </p:sp>
      <p:sp>
        <p:nvSpPr>
          <p:cNvPr id="3" name="Podnadpis 2"/>
          <p:cNvSpPr>
            <a:spLocks noGrp="1"/>
          </p:cNvSpPr>
          <p:nvPr>
            <p:ph type="subTitle" idx="1" hasCustomPrompt="1"/>
          </p:nvPr>
        </p:nvSpPr>
        <p:spPr>
          <a:xfrm>
            <a:off x="1674813" y="4876800"/>
            <a:ext cx="7162799" cy="990600"/>
          </a:xfrm>
        </p:spPr>
        <p:txBody>
          <a:bodyPr lIns="91440" rtlCol="0">
            <a:normAutofit/>
          </a:bodyPr>
          <a:lstStyle>
            <a:lvl1pPr marL="0" indent="0" algn="l" rtl="0">
              <a:spcBef>
                <a:spcPts val="0"/>
              </a:spcBef>
              <a:buNone/>
              <a:defRPr sz="2000" cap="all" spc="250" baseline="0">
                <a:solidFill>
                  <a:schemeClr val="bg2">
                    <a:lumMod val="75000"/>
                  </a:schemeClr>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r>
              <a:rPr lang="cs-CZ" dirty="0"/>
              <a:t>Kliknutím lze upravit styl předlohy.</a:t>
            </a:r>
          </a:p>
        </p:txBody>
      </p:sp>
    </p:spTree>
    <p:extLst>
      <p:ext uri="{BB962C8B-B14F-4D97-AF65-F5344CB8AC3E}">
        <p14:creationId xmlns:p14="http://schemas.microsoft.com/office/powerpoint/2010/main" val="1988707708"/>
      </p:ext>
    </p:extLst>
  </p:cSld>
  <p:clrMapOvr>
    <a:masterClrMapping/>
  </p:clrMapOvr>
  <mc:AlternateContent xmlns:mc="http://schemas.openxmlformats.org/markup-compatibility/2006" xmlns:p14="http://schemas.microsoft.com/office/powerpoint/2010/main">
    <mc:Choice Requires="p14">
      <p:transition p14:dur="100" advClick="0" advTm="4000">
        <p:wipe/>
      </p:transition>
    </mc:Choice>
    <mc:Fallback xmlns="">
      <p:transition advClick="0" advTm="4000">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ivní obrázek s titulkem">
    <p:spTree>
      <p:nvGrpSpPr>
        <p:cNvPr id="1" name=""/>
        <p:cNvGrpSpPr/>
        <p:nvPr/>
      </p:nvGrpSpPr>
      <p:grpSpPr>
        <a:xfrm>
          <a:off x="0" y="0"/>
          <a:ext cx="0" cy="0"/>
          <a:chOff x="0" y="0"/>
          <a:chExt cx="0" cy="0"/>
        </a:xfrm>
      </p:grpSpPr>
      <p:sp>
        <p:nvSpPr>
          <p:cNvPr id="10" name="Obdélník 9"/>
          <p:cNvSpPr/>
          <p:nvPr/>
        </p:nvSpPr>
        <p:spPr>
          <a:xfrm>
            <a:off x="5393372" y="0"/>
            <a:ext cx="67954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cs-CZ" dirty="0"/>
          </a:p>
        </p:txBody>
      </p:sp>
      <p:sp>
        <p:nvSpPr>
          <p:cNvPr id="11" name="Obdélník 10"/>
          <p:cNvSpPr/>
          <p:nvPr/>
        </p:nvSpPr>
        <p:spPr>
          <a:xfrm>
            <a:off x="5484812" y="0"/>
            <a:ext cx="6704012"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cs-CZ" dirty="0"/>
          </a:p>
        </p:txBody>
      </p:sp>
      <p:sp>
        <p:nvSpPr>
          <p:cNvPr id="2" name="Nadpis 1"/>
          <p:cNvSpPr>
            <a:spLocks noGrp="1"/>
          </p:cNvSpPr>
          <p:nvPr>
            <p:ph type="title"/>
          </p:nvPr>
        </p:nvSpPr>
        <p:spPr>
          <a:xfrm>
            <a:off x="608013" y="685800"/>
            <a:ext cx="4267200" cy="3886200"/>
          </a:xfrm>
        </p:spPr>
        <p:txBody>
          <a:bodyPr rtlCol="0" anchor="b">
            <a:noAutofit/>
          </a:bodyPr>
          <a:lstStyle>
            <a:lvl1pPr algn="l" rtl="0">
              <a:defRPr sz="4000" b="0"/>
            </a:lvl1pPr>
          </a:lstStyle>
          <a:p>
            <a:pPr rtl="0"/>
            <a:r>
              <a:rPr lang="cs-CZ"/>
              <a:t>Kliknutím lze upravit styl.</a:t>
            </a:r>
            <a:endParaRPr lang="cs-CZ" dirty="0"/>
          </a:p>
        </p:txBody>
      </p:sp>
      <p:sp>
        <p:nvSpPr>
          <p:cNvPr id="4" name="Zástupný symbol pro text 3"/>
          <p:cNvSpPr>
            <a:spLocks noGrp="1"/>
          </p:cNvSpPr>
          <p:nvPr>
            <p:ph type="body" sz="half" idx="2" hasCustomPrompt="1"/>
          </p:nvPr>
        </p:nvSpPr>
        <p:spPr>
          <a:xfrm>
            <a:off x="608013" y="4724400"/>
            <a:ext cx="4267200" cy="1447800"/>
          </a:xfrm>
        </p:spPr>
        <p:txBody>
          <a:bodyPr rtlCol="0">
            <a:normAutofit/>
          </a:bodyPr>
          <a:lstStyle>
            <a:lvl1pPr marL="0" indent="0" algn="l" rtl="0">
              <a:spcBef>
                <a:spcPts val="12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cs-CZ" dirty="0"/>
              <a:t>Upravit styly předlohy textu.</a:t>
            </a:r>
          </a:p>
        </p:txBody>
      </p:sp>
      <p:sp>
        <p:nvSpPr>
          <p:cNvPr id="3" name="Zástupný symbol obrázku 2" descr="Prázdný zástupný symbol pro přidání obrázku Klikněte na zástupný symbol a vyberte obrázek, který chcete přidat.&#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cs-CZ" dirty="0"/>
              <a:t>Kliknutím na ikonu přidáte obrázek.</a:t>
            </a:r>
          </a:p>
        </p:txBody>
      </p:sp>
      <p:sp>
        <p:nvSpPr>
          <p:cNvPr id="6" name="Zástupný symbol pro zápatí 5"/>
          <p:cNvSpPr>
            <a:spLocks noGrp="1"/>
          </p:cNvSpPr>
          <p:nvPr>
            <p:ph type="ftr" sz="quarter" idx="11"/>
          </p:nvPr>
        </p:nvSpPr>
        <p:spPr/>
        <p:txBody>
          <a:bodyPr rtlCol="0"/>
          <a:lstStyle>
            <a:lvl1pPr algn="l" rtl="0">
              <a:defRPr sz="1100"/>
            </a:lvl1pPr>
          </a:lstStyle>
          <a:p>
            <a:pPr rtl="0"/>
            <a:endParaRPr lang="cs-CZ" dirty="0"/>
          </a:p>
        </p:txBody>
      </p:sp>
      <p:sp>
        <p:nvSpPr>
          <p:cNvPr id="5" name="Zástupný symbol pro datum 4"/>
          <p:cNvSpPr>
            <a:spLocks noGrp="1"/>
          </p:cNvSpPr>
          <p:nvPr>
            <p:ph type="dt" sz="half" idx="10"/>
          </p:nvPr>
        </p:nvSpPr>
        <p:spPr/>
        <p:txBody>
          <a:bodyPr rtlCol="0"/>
          <a:lstStyle>
            <a:lvl1pPr algn="r" rtl="0">
              <a:defRPr sz="1100"/>
            </a:lvl1pPr>
          </a:lstStyle>
          <a:p>
            <a:fld id="{D96CDB09-5010-468D-966A-071420605F0C}" type="datetime1">
              <a:rPr lang="cs-CZ" smtClean="0"/>
              <a:pPr/>
              <a:t>27.06.2021</a:t>
            </a:fld>
            <a:endParaRPr lang="cs-CZ" dirty="0"/>
          </a:p>
        </p:txBody>
      </p:sp>
      <p:sp>
        <p:nvSpPr>
          <p:cNvPr id="7" name="Zástupný symbol pro číslo snímku 6"/>
          <p:cNvSpPr>
            <a:spLocks noGrp="1"/>
          </p:cNvSpPr>
          <p:nvPr>
            <p:ph type="sldNum" sz="quarter" idx="12"/>
          </p:nvPr>
        </p:nvSpPr>
        <p:spPr/>
        <p:txBody>
          <a:bodyPr rtlCol="0"/>
          <a:lstStyle>
            <a:lvl1pPr algn="r" rtl="0">
              <a:defRPr sz="1100"/>
            </a:lvl1pPr>
          </a:lstStyle>
          <a:p>
            <a:fld id="{299542E4-2CCF-42F6-9D92-ED568035133D}" type="slidenum">
              <a:rPr lang="cs-CZ" smtClean="0"/>
              <a:pPr/>
              <a:t>‹#›</a:t>
            </a:fld>
            <a:endParaRPr lang="cs-CZ" dirty="0"/>
          </a:p>
        </p:txBody>
      </p:sp>
    </p:spTree>
    <p:extLst>
      <p:ext uri="{BB962C8B-B14F-4D97-AF65-F5344CB8AC3E}">
        <p14:creationId xmlns:p14="http://schemas.microsoft.com/office/powerpoint/2010/main" val="2139536954"/>
      </p:ext>
    </p:extLst>
  </p:cSld>
  <p:clrMapOvr>
    <a:masterClrMapping/>
  </p:clrMapOvr>
  <mc:AlternateContent xmlns:mc="http://schemas.openxmlformats.org/markup-compatibility/2006" xmlns:p14="http://schemas.microsoft.com/office/powerpoint/2010/main">
    <mc:Choice Requires="p14">
      <p:transition p14:dur="100" advClick="0" advTm="4000">
        <p:wipe/>
      </p:transition>
    </mc:Choice>
    <mc:Fallback xmlns="">
      <p:transition advClick="0" advTm="4000">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3" name="Zástupný symbol pro svislý text 2"/>
          <p:cNvSpPr>
            <a:spLocks noGrp="1"/>
          </p:cNvSpPr>
          <p:nvPr>
            <p:ph type="body" orient="vert" idx="1" hasCustomPrompt="1"/>
          </p:nvPr>
        </p:nvSpPr>
        <p:spPr/>
        <p:txBody>
          <a:bodyPr vert="eaVert" rtlCol="0"/>
          <a:lstStyle>
            <a:lvl1pPr>
              <a:defRPr/>
            </a:lvl1pPr>
            <a:lvl5pPr algn="l" rtl="0">
              <a:defRPr/>
            </a:lvl5pPr>
            <a:lvl6pPr algn="l" rtl="0">
              <a:defRPr/>
            </a:lvl6pPr>
            <a:lvl7pPr algn="l" rtl="0">
              <a:defRPr/>
            </a:lvl7pPr>
            <a:lvl8pPr algn="l" rtl="0">
              <a:defRPr baseline="0"/>
            </a:lvl8pPr>
            <a:lvl9pPr algn="l" rtl="0">
              <a:defRPr baseline="0"/>
            </a:lvl9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5" name="Zástupný symbol pro zápatí 4"/>
          <p:cNvSpPr>
            <a:spLocks noGrp="1"/>
          </p:cNvSpPr>
          <p:nvPr>
            <p:ph type="ftr" sz="quarter" idx="11"/>
          </p:nvPr>
        </p:nvSpPr>
        <p:spPr/>
        <p:txBody>
          <a:bodyPr rtlCol="0"/>
          <a:lstStyle>
            <a:lvl1pPr algn="l" rtl="0">
              <a:defRPr sz="1100"/>
            </a:lvl1pPr>
          </a:lstStyle>
          <a:p>
            <a:pPr rtl="0"/>
            <a:endParaRPr lang="cs-CZ" dirty="0"/>
          </a:p>
        </p:txBody>
      </p:sp>
      <p:sp>
        <p:nvSpPr>
          <p:cNvPr id="4" name="Zástupný symbol pro datum 3"/>
          <p:cNvSpPr>
            <a:spLocks noGrp="1"/>
          </p:cNvSpPr>
          <p:nvPr>
            <p:ph type="dt" sz="half" idx="10"/>
          </p:nvPr>
        </p:nvSpPr>
        <p:spPr/>
        <p:txBody>
          <a:bodyPr rtlCol="0"/>
          <a:lstStyle>
            <a:lvl1pPr algn="r" rtl="0">
              <a:defRPr sz="1100"/>
            </a:lvl1pPr>
          </a:lstStyle>
          <a:p>
            <a:fld id="{96D0A20B-ED95-4F23-A740-0A686F53B7F9}" type="datetime1">
              <a:rPr lang="cs-CZ" smtClean="0"/>
              <a:pPr/>
              <a:t>27.06.2021</a:t>
            </a:fld>
            <a:endParaRPr lang="cs-CZ" dirty="0"/>
          </a:p>
        </p:txBody>
      </p:sp>
      <p:sp>
        <p:nvSpPr>
          <p:cNvPr id="6" name="Zástupný symbol pro číslo snímku 5"/>
          <p:cNvSpPr>
            <a:spLocks noGrp="1"/>
          </p:cNvSpPr>
          <p:nvPr>
            <p:ph type="sldNum" sz="quarter" idx="12"/>
          </p:nvPr>
        </p:nvSpPr>
        <p:spPr/>
        <p:txBody>
          <a:bodyPr rtlCol="0"/>
          <a:lstStyle>
            <a:lvl1pPr algn="r" rtl="0">
              <a:defRPr sz="1100"/>
            </a:lvl1pPr>
          </a:lstStyle>
          <a:p>
            <a:fld id="{299542E4-2CCF-42F6-9D92-ED568035133D}" type="slidenum">
              <a:rPr lang="cs-CZ" smtClean="0"/>
              <a:pPr/>
              <a:t>‹#›</a:t>
            </a:fld>
            <a:endParaRPr lang="cs-CZ" dirty="0"/>
          </a:p>
        </p:txBody>
      </p:sp>
    </p:spTree>
    <p:extLst>
      <p:ext uri="{BB962C8B-B14F-4D97-AF65-F5344CB8AC3E}">
        <p14:creationId xmlns:p14="http://schemas.microsoft.com/office/powerpoint/2010/main" val="214899604"/>
      </p:ext>
    </p:extLst>
  </p:cSld>
  <p:clrMapOvr>
    <a:masterClrMapping/>
  </p:clrMapOvr>
  <mc:AlternateContent xmlns:mc="http://schemas.openxmlformats.org/markup-compatibility/2006" xmlns:p14="http://schemas.microsoft.com/office/powerpoint/2010/main">
    <mc:Choice Requires="p14">
      <p:transition p14:dur="100" advClick="0" advTm="4000">
        <p:wipe/>
      </p:transition>
    </mc:Choice>
    <mc:Fallback xmlns="">
      <p:transition advClick="0" advTm="4000">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9675812" y="685801"/>
            <a:ext cx="1219201" cy="5486400"/>
          </a:xfrm>
        </p:spPr>
        <p:txBody>
          <a:bodyPr vert="eaVert" rtlCol="0"/>
          <a:lstStyle>
            <a:lvl1pPr rtl="0">
              <a:defRPr/>
            </a:lvl1pPr>
          </a:lstStyle>
          <a:p>
            <a:pPr rtl="0"/>
            <a:r>
              <a:rPr lang="cs-CZ"/>
              <a:t>Kliknutím lze upravit styl.</a:t>
            </a:r>
            <a:endParaRPr lang="cs-CZ" dirty="0"/>
          </a:p>
        </p:txBody>
      </p:sp>
      <p:sp>
        <p:nvSpPr>
          <p:cNvPr id="3" name="Zástupný symbol pro svislý text 2"/>
          <p:cNvSpPr>
            <a:spLocks noGrp="1"/>
          </p:cNvSpPr>
          <p:nvPr>
            <p:ph type="body" orient="vert" idx="1" hasCustomPrompt="1"/>
          </p:nvPr>
        </p:nvSpPr>
        <p:spPr>
          <a:xfrm>
            <a:off x="1293813" y="685800"/>
            <a:ext cx="8153399" cy="5486400"/>
          </a:xfrm>
        </p:spPr>
        <p:txBody>
          <a:bodyPr vert="eaVert" rtlCol="0"/>
          <a:lstStyle>
            <a:lvl1pPr>
              <a:defRPr/>
            </a:lvl1pPr>
            <a:lvl5pPr algn="l" rtl="0">
              <a:defRPr/>
            </a:lvl5pPr>
            <a:lvl6pPr algn="l" rtl="0">
              <a:defRPr/>
            </a:lvl6pPr>
            <a:lvl7pPr algn="l" rtl="0">
              <a:defRPr/>
            </a:lvl7pPr>
            <a:lvl8pPr algn="l" rtl="0">
              <a:defRPr baseline="0"/>
            </a:lvl8pPr>
            <a:lvl9pPr algn="l" rtl="0">
              <a:defRPr baseline="0"/>
            </a:lvl9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5" name="Zástupný symbol pro zápatí 4"/>
          <p:cNvSpPr>
            <a:spLocks noGrp="1"/>
          </p:cNvSpPr>
          <p:nvPr>
            <p:ph type="ftr" sz="quarter" idx="11"/>
          </p:nvPr>
        </p:nvSpPr>
        <p:spPr/>
        <p:txBody>
          <a:bodyPr rtlCol="0"/>
          <a:lstStyle>
            <a:lvl1pPr algn="l" rtl="0">
              <a:defRPr sz="1100"/>
            </a:lvl1pPr>
          </a:lstStyle>
          <a:p>
            <a:pPr rtl="0"/>
            <a:endParaRPr lang="cs-CZ" dirty="0"/>
          </a:p>
        </p:txBody>
      </p:sp>
      <p:sp>
        <p:nvSpPr>
          <p:cNvPr id="4" name="Zástupný symbol pro datum 3"/>
          <p:cNvSpPr>
            <a:spLocks noGrp="1"/>
          </p:cNvSpPr>
          <p:nvPr>
            <p:ph type="dt" sz="half" idx="10"/>
          </p:nvPr>
        </p:nvSpPr>
        <p:spPr/>
        <p:txBody>
          <a:bodyPr rtlCol="0"/>
          <a:lstStyle>
            <a:lvl1pPr algn="r" rtl="0">
              <a:defRPr sz="1100"/>
            </a:lvl1pPr>
          </a:lstStyle>
          <a:p>
            <a:fld id="{1CC12C6A-B604-4443-94AC-83CE051ADC20}" type="datetime1">
              <a:rPr lang="cs-CZ" smtClean="0"/>
              <a:pPr/>
              <a:t>27.06.2021</a:t>
            </a:fld>
            <a:endParaRPr lang="cs-CZ" dirty="0"/>
          </a:p>
        </p:txBody>
      </p:sp>
      <p:sp>
        <p:nvSpPr>
          <p:cNvPr id="6" name="Zástupný symbol pro číslo snímku 5"/>
          <p:cNvSpPr>
            <a:spLocks noGrp="1"/>
          </p:cNvSpPr>
          <p:nvPr>
            <p:ph type="sldNum" sz="quarter" idx="12"/>
          </p:nvPr>
        </p:nvSpPr>
        <p:spPr/>
        <p:txBody>
          <a:bodyPr rtlCol="0"/>
          <a:lstStyle>
            <a:lvl1pPr algn="l" rtl="0">
              <a:defRPr sz="1100"/>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3127202115"/>
      </p:ext>
    </p:extLst>
  </p:cSld>
  <p:clrMapOvr>
    <a:masterClrMapping/>
  </p:clrMapOvr>
  <mc:AlternateContent xmlns:mc="http://schemas.openxmlformats.org/markup-compatibility/2006" xmlns:p14="http://schemas.microsoft.com/office/powerpoint/2010/main">
    <mc:Choice Requires="p14">
      <p:transition p14:dur="100" advClick="0" advTm="4000">
        <p:wipe/>
      </p:transition>
    </mc:Choice>
    <mc:Fallback xmlns="">
      <p:transition advClick="0" advTm="4000">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3" name="Zástupný symbol pro obsah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5" name="Zástupný symbol pro zápatí 4"/>
          <p:cNvSpPr>
            <a:spLocks noGrp="1"/>
          </p:cNvSpPr>
          <p:nvPr>
            <p:ph type="ftr" sz="quarter" idx="11"/>
          </p:nvPr>
        </p:nvSpPr>
        <p:spPr/>
        <p:txBody>
          <a:bodyPr rtlCol="0"/>
          <a:lstStyle>
            <a:lvl1pPr algn="l" rtl="0">
              <a:defRPr sz="1100"/>
            </a:lvl1pPr>
          </a:lstStyle>
          <a:p>
            <a:pPr rtl="0"/>
            <a:endParaRPr lang="cs-CZ" dirty="0"/>
          </a:p>
        </p:txBody>
      </p:sp>
      <p:sp>
        <p:nvSpPr>
          <p:cNvPr id="4" name="Zástupný symbol pro datum 3"/>
          <p:cNvSpPr>
            <a:spLocks noGrp="1"/>
          </p:cNvSpPr>
          <p:nvPr>
            <p:ph type="dt" sz="half" idx="10"/>
          </p:nvPr>
        </p:nvSpPr>
        <p:spPr/>
        <p:txBody>
          <a:bodyPr rtlCol="0"/>
          <a:lstStyle>
            <a:lvl1pPr algn="r" rtl="0">
              <a:defRPr sz="1100"/>
            </a:lvl1pPr>
          </a:lstStyle>
          <a:p>
            <a:fld id="{5F6F68B0-02CC-4855-AD12-E40EF30E2618}" type="datetime1">
              <a:rPr lang="cs-CZ" smtClean="0"/>
              <a:pPr/>
              <a:t>27.06.2021</a:t>
            </a:fld>
            <a:endParaRPr lang="cs-CZ" dirty="0"/>
          </a:p>
        </p:txBody>
      </p:sp>
      <p:sp>
        <p:nvSpPr>
          <p:cNvPr id="6" name="Zástupný symbol pro číslo snímku 5"/>
          <p:cNvSpPr>
            <a:spLocks noGrp="1"/>
          </p:cNvSpPr>
          <p:nvPr>
            <p:ph type="sldNum" sz="quarter" idx="12"/>
          </p:nvPr>
        </p:nvSpPr>
        <p:spPr/>
        <p:txBody>
          <a:bodyPr rtlCol="0"/>
          <a:lstStyle>
            <a:lvl1pPr algn="r" rtl="0">
              <a:defRPr sz="1100"/>
            </a:lvl1pPr>
          </a:lstStyle>
          <a:p>
            <a:fld id="{299542E4-2CCF-42F6-9D92-ED568035133D}" type="slidenum">
              <a:rPr lang="cs-CZ" smtClean="0"/>
              <a:pPr/>
              <a:t>‹#›</a:t>
            </a:fld>
            <a:endParaRPr lang="cs-CZ" dirty="0"/>
          </a:p>
        </p:txBody>
      </p:sp>
    </p:spTree>
    <p:extLst>
      <p:ext uri="{BB962C8B-B14F-4D97-AF65-F5344CB8AC3E}">
        <p14:creationId xmlns:p14="http://schemas.microsoft.com/office/powerpoint/2010/main" val="440086934"/>
      </p:ext>
    </p:extLst>
  </p:cSld>
  <p:clrMapOvr>
    <a:masterClrMapping/>
  </p:clrMapOvr>
  <mc:AlternateContent xmlns:mc="http://schemas.openxmlformats.org/markup-compatibility/2006" xmlns:p14="http://schemas.microsoft.com/office/powerpoint/2010/main">
    <mc:Choice Requires="p14">
      <p:transition p14:dur="100" advClick="0" advTm="4000">
        <p:wipe/>
      </p:transition>
    </mc:Choice>
    <mc:Fallback xmlns="">
      <p:transition advClick="0" advTm="4000">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p:cNvSpPr>
            <a:spLocks noGrp="1"/>
          </p:cNvSpPr>
          <p:nvPr>
            <p:ph type="title"/>
          </p:nvPr>
        </p:nvSpPr>
        <p:spPr>
          <a:xfrm>
            <a:off x="1293813" y="3429000"/>
            <a:ext cx="9601201" cy="2286000"/>
          </a:xfrm>
        </p:spPr>
        <p:txBody>
          <a:bodyPr rtlCol="0" anchor="b">
            <a:normAutofit/>
          </a:bodyPr>
          <a:lstStyle>
            <a:lvl1pPr algn="l" rtl="0">
              <a:defRPr sz="4800" b="0" cap="none" baseline="0"/>
            </a:lvl1pPr>
          </a:lstStyle>
          <a:p>
            <a:pPr rtl="0"/>
            <a:r>
              <a:rPr lang="cs-CZ"/>
              <a:t>Kliknutím lze upravit styl.</a:t>
            </a:r>
            <a:endParaRPr lang="cs-CZ" dirty="0"/>
          </a:p>
        </p:txBody>
      </p:sp>
      <p:sp>
        <p:nvSpPr>
          <p:cNvPr id="3" name="Zástupný symbol pro text 2"/>
          <p:cNvSpPr>
            <a:spLocks noGrp="1"/>
          </p:cNvSpPr>
          <p:nvPr>
            <p:ph type="body" idx="1" hasCustomPrompt="1"/>
          </p:nvPr>
        </p:nvSpPr>
        <p:spPr>
          <a:xfrm>
            <a:off x="1293813" y="685800"/>
            <a:ext cx="7543800" cy="1066800"/>
          </a:xfrm>
        </p:spPr>
        <p:txBody>
          <a:bodyPr lIns="91440" rtlCol="0" anchor="t"/>
          <a:lstStyle>
            <a:lvl1pPr marL="0" indent="0" algn="l" rtl="0">
              <a:spcBef>
                <a:spcPts val="0"/>
              </a:spcBef>
              <a:buNone/>
              <a:defRPr sz="2000" cap="all" spc="250" baseline="0">
                <a:solidFill>
                  <a:schemeClr val="bg2"/>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cs-CZ" dirty="0"/>
              <a:t>Upravit styly předlohy textu.</a:t>
            </a:r>
          </a:p>
        </p:txBody>
      </p:sp>
      <p:sp>
        <p:nvSpPr>
          <p:cNvPr id="5" name="Zástupný symbol pro zápatí 4"/>
          <p:cNvSpPr>
            <a:spLocks noGrp="1"/>
          </p:cNvSpPr>
          <p:nvPr>
            <p:ph type="ftr" sz="quarter" idx="11"/>
          </p:nvPr>
        </p:nvSpPr>
        <p:spPr/>
        <p:txBody>
          <a:bodyPr rtlCol="0"/>
          <a:lstStyle>
            <a:lvl1pPr algn="l" rtl="0">
              <a:defRPr sz="1100"/>
            </a:lvl1pPr>
          </a:lstStyle>
          <a:p>
            <a:pPr rtl="0"/>
            <a:endParaRPr lang="cs-CZ" dirty="0"/>
          </a:p>
        </p:txBody>
      </p:sp>
      <p:sp>
        <p:nvSpPr>
          <p:cNvPr id="4" name="Zástupný symbol pro datum 3"/>
          <p:cNvSpPr>
            <a:spLocks noGrp="1"/>
          </p:cNvSpPr>
          <p:nvPr>
            <p:ph type="dt" sz="half" idx="10"/>
          </p:nvPr>
        </p:nvSpPr>
        <p:spPr/>
        <p:txBody>
          <a:bodyPr rtlCol="0"/>
          <a:lstStyle>
            <a:lvl1pPr algn="r" rtl="0">
              <a:defRPr sz="1100"/>
            </a:lvl1pPr>
          </a:lstStyle>
          <a:p>
            <a:fld id="{21F974B1-47CB-4CA0-B43C-A59C3990E139}" type="datetime1">
              <a:rPr lang="cs-CZ" smtClean="0"/>
              <a:pPr/>
              <a:t>27.06.2021</a:t>
            </a:fld>
            <a:endParaRPr lang="cs-CZ" dirty="0"/>
          </a:p>
        </p:txBody>
      </p:sp>
      <p:sp>
        <p:nvSpPr>
          <p:cNvPr id="6" name="Zástupný symbol pro číslo snímku 5"/>
          <p:cNvSpPr>
            <a:spLocks noGrp="1"/>
          </p:cNvSpPr>
          <p:nvPr>
            <p:ph type="sldNum" sz="quarter" idx="12"/>
          </p:nvPr>
        </p:nvSpPr>
        <p:spPr/>
        <p:txBody>
          <a:bodyPr rtlCol="0"/>
          <a:lstStyle>
            <a:lvl1pPr algn="r" rtl="0">
              <a:defRPr sz="1100"/>
            </a:lvl1pPr>
          </a:lstStyle>
          <a:p>
            <a:fld id="{299542E4-2CCF-42F6-9D92-ED568035133D}" type="slidenum">
              <a:rPr lang="cs-CZ" smtClean="0"/>
              <a:pPr/>
              <a:t>‹#›</a:t>
            </a:fld>
            <a:endParaRPr lang="cs-CZ" dirty="0"/>
          </a:p>
        </p:txBody>
      </p:sp>
    </p:spTree>
    <p:extLst>
      <p:ext uri="{BB962C8B-B14F-4D97-AF65-F5344CB8AC3E}">
        <p14:creationId xmlns:p14="http://schemas.microsoft.com/office/powerpoint/2010/main" val="3357889115"/>
      </p:ext>
    </p:extLst>
  </p:cSld>
  <p:clrMapOvr>
    <a:masterClrMapping/>
  </p:clrMapOvr>
  <mc:AlternateContent xmlns:mc="http://schemas.openxmlformats.org/markup-compatibility/2006" xmlns:p14="http://schemas.microsoft.com/office/powerpoint/2010/main">
    <mc:Choice Requires="p14">
      <p:transition p14:dur="100" advClick="0" advTm="4000">
        <p:wipe/>
      </p:transition>
    </mc:Choice>
    <mc:Fallback xmlns="">
      <p:transition advClick="0" advTm="4000">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ě obsahové části">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3" name="Zástupný symbol pro obsah 2"/>
          <p:cNvSpPr>
            <a:spLocks noGrp="1"/>
          </p:cNvSpPr>
          <p:nvPr>
            <p:ph sz="half" idx="1" hasCustomPrompt="1"/>
          </p:nvPr>
        </p:nvSpPr>
        <p:spPr>
          <a:xfrm>
            <a:off x="1293813" y="1828800"/>
            <a:ext cx="4648199" cy="4343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4" name="Zástupný symbol pro obsah 3"/>
          <p:cNvSpPr>
            <a:spLocks noGrp="1"/>
          </p:cNvSpPr>
          <p:nvPr>
            <p:ph sz="half" idx="2" hasCustomPrompt="1"/>
          </p:nvPr>
        </p:nvSpPr>
        <p:spPr>
          <a:xfrm>
            <a:off x="6246812" y="1828801"/>
            <a:ext cx="4648202" cy="4343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6" name="Zástupný symbol pro zápatí 5"/>
          <p:cNvSpPr>
            <a:spLocks noGrp="1"/>
          </p:cNvSpPr>
          <p:nvPr>
            <p:ph type="ftr" sz="quarter" idx="11"/>
          </p:nvPr>
        </p:nvSpPr>
        <p:spPr/>
        <p:txBody>
          <a:bodyPr rtlCol="0"/>
          <a:lstStyle>
            <a:lvl1pPr algn="l" rtl="0">
              <a:defRPr sz="1100"/>
            </a:lvl1pPr>
          </a:lstStyle>
          <a:p>
            <a:pPr rtl="0"/>
            <a:endParaRPr lang="cs-CZ" dirty="0"/>
          </a:p>
        </p:txBody>
      </p:sp>
      <p:sp>
        <p:nvSpPr>
          <p:cNvPr id="5" name="Zástupný symbol pro datum 4"/>
          <p:cNvSpPr>
            <a:spLocks noGrp="1"/>
          </p:cNvSpPr>
          <p:nvPr>
            <p:ph type="dt" sz="half" idx="10"/>
          </p:nvPr>
        </p:nvSpPr>
        <p:spPr/>
        <p:txBody>
          <a:bodyPr rtlCol="0"/>
          <a:lstStyle>
            <a:lvl1pPr algn="r" rtl="0">
              <a:defRPr sz="1100"/>
            </a:lvl1pPr>
          </a:lstStyle>
          <a:p>
            <a:fld id="{F2B4E43C-CE88-44CC-B5E2-02210E19B450}" type="datetime1">
              <a:rPr lang="cs-CZ" smtClean="0"/>
              <a:pPr/>
              <a:t>27.06.2021</a:t>
            </a:fld>
            <a:endParaRPr lang="cs-CZ" dirty="0"/>
          </a:p>
        </p:txBody>
      </p:sp>
      <p:sp>
        <p:nvSpPr>
          <p:cNvPr id="7" name="Zástupný symbol pro číslo snímku 6"/>
          <p:cNvSpPr>
            <a:spLocks noGrp="1"/>
          </p:cNvSpPr>
          <p:nvPr>
            <p:ph type="sldNum" sz="quarter" idx="12"/>
          </p:nvPr>
        </p:nvSpPr>
        <p:spPr/>
        <p:txBody>
          <a:bodyPr rtlCol="0"/>
          <a:lstStyle>
            <a:lvl1pPr algn="l" rtl="0">
              <a:defRPr sz="1100"/>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1413878386"/>
      </p:ext>
    </p:extLst>
  </p:cSld>
  <p:clrMapOvr>
    <a:masterClrMapping/>
  </p:clrMapOvr>
  <mc:AlternateContent xmlns:mc="http://schemas.openxmlformats.org/markup-compatibility/2006" xmlns:p14="http://schemas.microsoft.com/office/powerpoint/2010/main">
    <mc:Choice Requires="p14">
      <p:transition p14:dur="100" advClick="0" advTm="4000">
        <p:wipe/>
      </p:transition>
    </mc:Choice>
    <mc:Fallback xmlns="">
      <p:transition advClick="0" advTm="4000">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algn="l" rtl="0">
              <a:defRPr/>
            </a:lvl1pPr>
          </a:lstStyle>
          <a:p>
            <a:pPr rtl="0"/>
            <a:r>
              <a:rPr lang="cs-CZ"/>
              <a:t>Kliknutím lze upravit styl.</a:t>
            </a:r>
            <a:endParaRPr lang="cs-CZ" dirty="0"/>
          </a:p>
        </p:txBody>
      </p:sp>
      <p:sp>
        <p:nvSpPr>
          <p:cNvPr id="3" name="Zástupný symbol pro text 2"/>
          <p:cNvSpPr>
            <a:spLocks noGrp="1"/>
          </p:cNvSpPr>
          <p:nvPr>
            <p:ph type="body" idx="1" hasCustomPrompt="1"/>
          </p:nvPr>
        </p:nvSpPr>
        <p:spPr>
          <a:xfrm>
            <a:off x="1293813" y="1676400"/>
            <a:ext cx="4646376" cy="762000"/>
          </a:xfrm>
        </p:spPr>
        <p:txBody>
          <a:bodyPr rtlCol="0" anchor="ct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cs-CZ" dirty="0"/>
              <a:t>Upravit styly předlohy textu.</a:t>
            </a:r>
          </a:p>
        </p:txBody>
      </p:sp>
      <p:sp>
        <p:nvSpPr>
          <p:cNvPr id="4" name="Zástupný symbol pro obsah 3"/>
          <p:cNvSpPr>
            <a:spLocks noGrp="1"/>
          </p:cNvSpPr>
          <p:nvPr>
            <p:ph sz="half" idx="2" hasCustomPrompt="1"/>
          </p:nvPr>
        </p:nvSpPr>
        <p:spPr>
          <a:xfrm>
            <a:off x="1293813" y="2438400"/>
            <a:ext cx="4648199" cy="3733800"/>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5" name="Zástupný symbol pro text 4"/>
          <p:cNvSpPr>
            <a:spLocks noGrp="1"/>
          </p:cNvSpPr>
          <p:nvPr>
            <p:ph type="body" sz="quarter" idx="3" hasCustomPrompt="1"/>
          </p:nvPr>
        </p:nvSpPr>
        <p:spPr>
          <a:xfrm>
            <a:off x="6246812" y="1676400"/>
            <a:ext cx="4648201" cy="762000"/>
          </a:xfrm>
        </p:spPr>
        <p:txBody>
          <a:bodyPr rtlCol="0" anchor="ct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cs-CZ" dirty="0"/>
              <a:t>Upravit styly předlohy textu.</a:t>
            </a:r>
          </a:p>
        </p:txBody>
      </p:sp>
      <p:sp>
        <p:nvSpPr>
          <p:cNvPr id="6" name="Zástupný symbol pro obsah 5"/>
          <p:cNvSpPr>
            <a:spLocks noGrp="1"/>
          </p:cNvSpPr>
          <p:nvPr>
            <p:ph sz="quarter" idx="4" hasCustomPrompt="1"/>
          </p:nvPr>
        </p:nvSpPr>
        <p:spPr>
          <a:xfrm>
            <a:off x="6246812" y="2438400"/>
            <a:ext cx="4648201" cy="3733800"/>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8" name="Zástupný symbol pro zápatí 7"/>
          <p:cNvSpPr>
            <a:spLocks noGrp="1"/>
          </p:cNvSpPr>
          <p:nvPr>
            <p:ph type="ftr" sz="quarter" idx="11"/>
          </p:nvPr>
        </p:nvSpPr>
        <p:spPr/>
        <p:txBody>
          <a:bodyPr rtlCol="0"/>
          <a:lstStyle>
            <a:lvl1pPr algn="l" rtl="0">
              <a:defRPr sz="1100"/>
            </a:lvl1pPr>
          </a:lstStyle>
          <a:p>
            <a:pPr rtl="0"/>
            <a:endParaRPr lang="cs-CZ" dirty="0"/>
          </a:p>
        </p:txBody>
      </p:sp>
      <p:sp>
        <p:nvSpPr>
          <p:cNvPr id="7" name="Zástupný symbol pro datum 6"/>
          <p:cNvSpPr>
            <a:spLocks noGrp="1"/>
          </p:cNvSpPr>
          <p:nvPr>
            <p:ph type="dt" sz="half" idx="10"/>
          </p:nvPr>
        </p:nvSpPr>
        <p:spPr/>
        <p:txBody>
          <a:bodyPr rtlCol="0"/>
          <a:lstStyle>
            <a:lvl1pPr algn="r" rtl="0">
              <a:defRPr sz="1100"/>
            </a:lvl1pPr>
          </a:lstStyle>
          <a:p>
            <a:fld id="{D530C09C-F0D9-4B7F-9E7F-315062AA9721}" type="datetime1">
              <a:rPr lang="cs-CZ" smtClean="0"/>
              <a:pPr/>
              <a:t>27.06.2021</a:t>
            </a:fld>
            <a:endParaRPr lang="cs-CZ" dirty="0"/>
          </a:p>
        </p:txBody>
      </p:sp>
      <p:sp>
        <p:nvSpPr>
          <p:cNvPr id="9" name="Zástupný symbol pro číslo snímku 8"/>
          <p:cNvSpPr>
            <a:spLocks noGrp="1"/>
          </p:cNvSpPr>
          <p:nvPr>
            <p:ph type="sldNum" sz="quarter" idx="12"/>
          </p:nvPr>
        </p:nvSpPr>
        <p:spPr/>
        <p:txBody>
          <a:bodyPr rtlCol="0"/>
          <a:lstStyle>
            <a:lvl1pPr algn="l" rtl="0">
              <a:defRPr sz="1100"/>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3195692022"/>
      </p:ext>
    </p:extLst>
  </p:cSld>
  <p:clrMapOvr>
    <a:masterClrMapping/>
  </p:clrMapOvr>
  <mc:AlternateContent xmlns:mc="http://schemas.openxmlformats.org/markup-compatibility/2006" xmlns:p14="http://schemas.microsoft.com/office/powerpoint/2010/main">
    <mc:Choice Requires="p14">
      <p:transition p14:dur="100" advClick="0" advTm="4000">
        <p:wipe/>
      </p:transition>
    </mc:Choice>
    <mc:Fallback xmlns="">
      <p:transition advClick="0" advTm="4000">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4" name="Zástupný symbol pro zápatí 3"/>
          <p:cNvSpPr>
            <a:spLocks noGrp="1"/>
          </p:cNvSpPr>
          <p:nvPr>
            <p:ph type="ftr" sz="quarter" idx="11"/>
          </p:nvPr>
        </p:nvSpPr>
        <p:spPr/>
        <p:txBody>
          <a:bodyPr rtlCol="0"/>
          <a:lstStyle>
            <a:lvl1pPr algn="l" rtl="0">
              <a:defRPr sz="1100"/>
            </a:lvl1pPr>
          </a:lstStyle>
          <a:p>
            <a:pPr rtl="0"/>
            <a:endParaRPr lang="cs-CZ" dirty="0"/>
          </a:p>
        </p:txBody>
      </p:sp>
      <p:sp>
        <p:nvSpPr>
          <p:cNvPr id="3" name="Zástupný symbol pro datum 2"/>
          <p:cNvSpPr>
            <a:spLocks noGrp="1"/>
          </p:cNvSpPr>
          <p:nvPr>
            <p:ph type="dt" sz="half" idx="10"/>
          </p:nvPr>
        </p:nvSpPr>
        <p:spPr/>
        <p:txBody>
          <a:bodyPr rtlCol="0"/>
          <a:lstStyle>
            <a:lvl1pPr algn="r" rtl="0">
              <a:defRPr sz="1100"/>
            </a:lvl1pPr>
          </a:lstStyle>
          <a:p>
            <a:fld id="{CA23B5F0-2BD2-4E19-9E47-B5DEA4493DE5}" type="datetime1">
              <a:rPr lang="cs-CZ" smtClean="0"/>
              <a:pPr/>
              <a:t>27.06.2021</a:t>
            </a:fld>
            <a:endParaRPr lang="cs-CZ" dirty="0"/>
          </a:p>
        </p:txBody>
      </p:sp>
      <p:sp>
        <p:nvSpPr>
          <p:cNvPr id="5" name="Zástupný symbol pro číslo snímku 4"/>
          <p:cNvSpPr>
            <a:spLocks noGrp="1"/>
          </p:cNvSpPr>
          <p:nvPr>
            <p:ph type="sldNum" sz="quarter" idx="12"/>
          </p:nvPr>
        </p:nvSpPr>
        <p:spPr/>
        <p:txBody>
          <a:bodyPr rtlCol="0"/>
          <a:lstStyle>
            <a:lvl1pPr algn="l" rtl="0">
              <a:defRPr sz="1100"/>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1021311206"/>
      </p:ext>
    </p:extLst>
  </p:cSld>
  <p:clrMapOvr>
    <a:masterClrMapping/>
  </p:clrMapOvr>
  <mc:AlternateContent xmlns:mc="http://schemas.openxmlformats.org/markup-compatibility/2006" xmlns:p14="http://schemas.microsoft.com/office/powerpoint/2010/main">
    <mc:Choice Requires="p14">
      <p:transition p14:dur="100" advClick="0" advTm="4000">
        <p:wipe/>
      </p:transition>
    </mc:Choice>
    <mc:Fallback xmlns="">
      <p:transition advClick="0" advTm="4000">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é">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rtlCol="0"/>
          <a:lstStyle>
            <a:lvl1pPr algn="l" rtl="0">
              <a:defRPr sz="1100"/>
            </a:lvl1pPr>
          </a:lstStyle>
          <a:p>
            <a:pPr rtl="0"/>
            <a:endParaRPr lang="cs-CZ" dirty="0"/>
          </a:p>
        </p:txBody>
      </p:sp>
      <p:sp>
        <p:nvSpPr>
          <p:cNvPr id="2" name="Zástupný symbol pro datum 1"/>
          <p:cNvSpPr>
            <a:spLocks noGrp="1"/>
          </p:cNvSpPr>
          <p:nvPr>
            <p:ph type="dt" sz="half" idx="10"/>
          </p:nvPr>
        </p:nvSpPr>
        <p:spPr/>
        <p:txBody>
          <a:bodyPr rtlCol="0"/>
          <a:lstStyle>
            <a:lvl1pPr algn="r" rtl="0">
              <a:defRPr sz="1100"/>
            </a:lvl1pPr>
          </a:lstStyle>
          <a:p>
            <a:fld id="{C59FCCA2-40BE-4423-9F9F-E1A68F210700}" type="datetime1">
              <a:rPr lang="cs-CZ" smtClean="0"/>
              <a:pPr/>
              <a:t>27.06.2021</a:t>
            </a:fld>
            <a:endParaRPr lang="cs-CZ" dirty="0"/>
          </a:p>
        </p:txBody>
      </p:sp>
      <p:sp>
        <p:nvSpPr>
          <p:cNvPr id="4" name="Zástupný symbol pro číslo snímku 3"/>
          <p:cNvSpPr>
            <a:spLocks noGrp="1"/>
          </p:cNvSpPr>
          <p:nvPr>
            <p:ph type="sldNum" sz="quarter" idx="12"/>
          </p:nvPr>
        </p:nvSpPr>
        <p:spPr/>
        <p:txBody>
          <a:bodyPr rtlCol="0"/>
          <a:lstStyle>
            <a:lvl1pPr algn="l" rtl="0">
              <a:defRPr sz="1100"/>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2536631275"/>
      </p:ext>
    </p:extLst>
  </p:cSld>
  <p:clrMapOvr>
    <a:masterClrMapping/>
  </p:clrMapOvr>
  <mc:AlternateContent xmlns:mc="http://schemas.openxmlformats.org/markup-compatibility/2006" xmlns:p14="http://schemas.microsoft.com/office/powerpoint/2010/main">
    <mc:Choice Requires="p14">
      <p:transition p14:dur="100" advClick="0" advTm="4000">
        <p:wipe/>
      </p:transition>
    </mc:Choice>
    <mc:Fallback xmlns="">
      <p:transition advClick="0" advTm="4000">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10" name="Obdélník 9"/>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cs-CZ" dirty="0"/>
          </a:p>
        </p:txBody>
      </p:sp>
      <p:sp>
        <p:nvSpPr>
          <p:cNvPr id="11" name="Obdélník 10"/>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cs-CZ" dirty="0"/>
          </a:p>
        </p:txBody>
      </p:sp>
      <p:sp>
        <p:nvSpPr>
          <p:cNvPr id="2" name="Nadpis 1"/>
          <p:cNvSpPr>
            <a:spLocks noGrp="1"/>
          </p:cNvSpPr>
          <p:nvPr>
            <p:ph type="title"/>
          </p:nvPr>
        </p:nvSpPr>
        <p:spPr>
          <a:xfrm>
            <a:off x="1293813" y="685800"/>
            <a:ext cx="3581400" cy="3886200"/>
          </a:xfrm>
        </p:spPr>
        <p:txBody>
          <a:bodyPr rtlCol="0" anchor="b">
            <a:noAutofit/>
          </a:bodyPr>
          <a:lstStyle>
            <a:lvl1pPr algn="l" rtl="0">
              <a:defRPr sz="4000" b="0"/>
            </a:lvl1pPr>
          </a:lstStyle>
          <a:p>
            <a:pPr rtl="0"/>
            <a:r>
              <a:rPr lang="cs-CZ"/>
              <a:t>Kliknutím lze upravit styl.</a:t>
            </a:r>
            <a:endParaRPr lang="cs-CZ" dirty="0"/>
          </a:p>
        </p:txBody>
      </p:sp>
      <p:sp>
        <p:nvSpPr>
          <p:cNvPr id="4" name="Zástupný symbol pro text 3"/>
          <p:cNvSpPr>
            <a:spLocks noGrp="1"/>
          </p:cNvSpPr>
          <p:nvPr>
            <p:ph type="body" sz="half" idx="2" hasCustomPrompt="1"/>
          </p:nvPr>
        </p:nvSpPr>
        <p:spPr>
          <a:xfrm>
            <a:off x="1293813" y="4724400"/>
            <a:ext cx="3581400" cy="1401764"/>
          </a:xfrm>
        </p:spPr>
        <p:txBody>
          <a:bodyPr rtlCol="0">
            <a:normAutofit/>
          </a:bodyPr>
          <a:lstStyle>
            <a:lvl1pPr marL="0" indent="0" algn="l" rtl="0">
              <a:spcBef>
                <a:spcPts val="12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cs-CZ" dirty="0"/>
              <a:t>Upravit styly předlohy textu.</a:t>
            </a:r>
          </a:p>
        </p:txBody>
      </p:sp>
      <p:sp>
        <p:nvSpPr>
          <p:cNvPr id="3" name="Zástupný symbol pro obsah 2"/>
          <p:cNvSpPr>
            <a:spLocks noGrp="1"/>
          </p:cNvSpPr>
          <p:nvPr>
            <p:ph idx="1" hasCustomPrompt="1"/>
          </p:nvPr>
        </p:nvSpPr>
        <p:spPr>
          <a:xfrm>
            <a:off x="6094413" y="685800"/>
            <a:ext cx="5484970" cy="5486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6" name="Zástupný symbol pro zápatí 5"/>
          <p:cNvSpPr>
            <a:spLocks noGrp="1"/>
          </p:cNvSpPr>
          <p:nvPr>
            <p:ph type="ftr" sz="quarter" idx="11"/>
          </p:nvPr>
        </p:nvSpPr>
        <p:spPr/>
        <p:txBody>
          <a:bodyPr rtlCol="0"/>
          <a:lstStyle>
            <a:lvl1pPr algn="l" rtl="0">
              <a:defRPr sz="1100"/>
            </a:lvl1pPr>
          </a:lstStyle>
          <a:p>
            <a:pPr rtl="0"/>
            <a:endParaRPr lang="cs-CZ" dirty="0"/>
          </a:p>
        </p:txBody>
      </p:sp>
      <p:sp>
        <p:nvSpPr>
          <p:cNvPr id="5" name="Zástupný symbol pro datum 4"/>
          <p:cNvSpPr>
            <a:spLocks noGrp="1"/>
          </p:cNvSpPr>
          <p:nvPr>
            <p:ph type="dt" sz="half" idx="10"/>
          </p:nvPr>
        </p:nvSpPr>
        <p:spPr/>
        <p:txBody>
          <a:bodyPr rtlCol="0"/>
          <a:lstStyle>
            <a:lvl1pPr algn="r" rtl="0">
              <a:defRPr sz="1100"/>
            </a:lvl1pPr>
          </a:lstStyle>
          <a:p>
            <a:fld id="{131E0432-1344-4446-AC25-5CB78CA5E996}" type="datetime1">
              <a:rPr lang="cs-CZ" smtClean="0"/>
              <a:pPr/>
              <a:t>27.06.2021</a:t>
            </a:fld>
            <a:endParaRPr lang="cs-CZ" dirty="0"/>
          </a:p>
        </p:txBody>
      </p:sp>
      <p:sp>
        <p:nvSpPr>
          <p:cNvPr id="7" name="Zástupný symbol pro číslo snímku 6"/>
          <p:cNvSpPr>
            <a:spLocks noGrp="1"/>
          </p:cNvSpPr>
          <p:nvPr>
            <p:ph type="sldNum" sz="quarter" idx="12"/>
          </p:nvPr>
        </p:nvSpPr>
        <p:spPr/>
        <p:txBody>
          <a:bodyPr rtlCol="0"/>
          <a:lstStyle>
            <a:lvl1pPr algn="l" rtl="0">
              <a:defRPr sz="1100"/>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1219575847"/>
      </p:ext>
    </p:extLst>
  </p:cSld>
  <p:clrMapOvr>
    <a:masterClrMapping/>
  </p:clrMapOvr>
  <mc:AlternateContent xmlns:mc="http://schemas.openxmlformats.org/markup-compatibility/2006" xmlns:p14="http://schemas.microsoft.com/office/powerpoint/2010/main">
    <mc:Choice Requires="p14">
      <p:transition p14:dur="100" advClick="0" advTm="4000">
        <p:wipe/>
      </p:transition>
    </mc:Choice>
    <mc:Fallback xmlns="">
      <p:transition advClick="0" advTm="4000">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12" name="Obdélník 11"/>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cs-CZ" dirty="0"/>
          </a:p>
        </p:txBody>
      </p:sp>
      <p:sp>
        <p:nvSpPr>
          <p:cNvPr id="13" name="Obdélník 12"/>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cs-CZ" dirty="0"/>
          </a:p>
        </p:txBody>
      </p:sp>
      <p:sp>
        <p:nvSpPr>
          <p:cNvPr id="2" name="Nadpis 1"/>
          <p:cNvSpPr>
            <a:spLocks noGrp="1"/>
          </p:cNvSpPr>
          <p:nvPr>
            <p:ph type="title"/>
          </p:nvPr>
        </p:nvSpPr>
        <p:spPr>
          <a:xfrm>
            <a:off x="1293813" y="685800"/>
            <a:ext cx="3581400" cy="3886200"/>
          </a:xfrm>
        </p:spPr>
        <p:txBody>
          <a:bodyPr rtlCol="0" anchor="b">
            <a:noAutofit/>
          </a:bodyPr>
          <a:lstStyle>
            <a:lvl1pPr algn="l" rtl="0">
              <a:defRPr sz="4000" b="0"/>
            </a:lvl1pPr>
          </a:lstStyle>
          <a:p>
            <a:pPr rtl="0"/>
            <a:r>
              <a:rPr lang="cs-CZ"/>
              <a:t>Kliknutím lze upravit styl.</a:t>
            </a:r>
            <a:endParaRPr lang="cs-CZ" dirty="0"/>
          </a:p>
        </p:txBody>
      </p:sp>
      <p:sp>
        <p:nvSpPr>
          <p:cNvPr id="4" name="Zástupný symbol pro text 3"/>
          <p:cNvSpPr>
            <a:spLocks noGrp="1"/>
          </p:cNvSpPr>
          <p:nvPr>
            <p:ph type="body" sz="half" idx="2" hasCustomPrompt="1"/>
          </p:nvPr>
        </p:nvSpPr>
        <p:spPr>
          <a:xfrm>
            <a:off x="1293813" y="4724400"/>
            <a:ext cx="3581400" cy="1401764"/>
          </a:xfrm>
        </p:spPr>
        <p:txBody>
          <a:bodyPr rtlCol="0">
            <a:normAutofit/>
          </a:bodyPr>
          <a:lstStyle>
            <a:lvl1pPr marL="0" indent="0" algn="l" rtl="0">
              <a:spcBef>
                <a:spcPts val="12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cs-CZ" dirty="0"/>
              <a:t>Upravit styly předlohy textu.</a:t>
            </a:r>
          </a:p>
        </p:txBody>
      </p:sp>
      <p:sp>
        <p:nvSpPr>
          <p:cNvPr id="3" name="Zástupný symbol obrázku 2" descr="Prázdný zástupný symbol pro přidání obrázku Klikněte na zástupný symbol a vyberte obrázek, který chcete přidat.&#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cs-CZ" dirty="0"/>
              <a:t>Kliknutím na ikonu přidáte obrázek.</a:t>
            </a:r>
          </a:p>
        </p:txBody>
      </p:sp>
      <p:sp>
        <p:nvSpPr>
          <p:cNvPr id="6" name="Zástupný symbol pro zápatí 5"/>
          <p:cNvSpPr>
            <a:spLocks noGrp="1"/>
          </p:cNvSpPr>
          <p:nvPr>
            <p:ph type="ftr" sz="quarter" idx="11"/>
          </p:nvPr>
        </p:nvSpPr>
        <p:spPr/>
        <p:txBody>
          <a:bodyPr rtlCol="0"/>
          <a:lstStyle>
            <a:lvl1pPr algn="l" rtl="0">
              <a:defRPr sz="1100"/>
            </a:lvl1pPr>
          </a:lstStyle>
          <a:p>
            <a:pPr rtl="0"/>
            <a:endParaRPr lang="cs-CZ" dirty="0"/>
          </a:p>
        </p:txBody>
      </p:sp>
      <p:sp>
        <p:nvSpPr>
          <p:cNvPr id="5" name="Zástupný symbol pro datum 4"/>
          <p:cNvSpPr>
            <a:spLocks noGrp="1"/>
          </p:cNvSpPr>
          <p:nvPr>
            <p:ph type="dt" sz="half" idx="10"/>
          </p:nvPr>
        </p:nvSpPr>
        <p:spPr/>
        <p:txBody>
          <a:bodyPr rtlCol="0"/>
          <a:lstStyle>
            <a:lvl1pPr algn="r" rtl="0">
              <a:defRPr sz="1100"/>
            </a:lvl1pPr>
          </a:lstStyle>
          <a:p>
            <a:fld id="{ACE4E4AD-61ED-4D79-8239-4A7962296606}" type="datetime1">
              <a:rPr lang="cs-CZ" smtClean="0"/>
              <a:pPr/>
              <a:t>27.06.2021</a:t>
            </a:fld>
            <a:endParaRPr lang="cs-CZ" dirty="0"/>
          </a:p>
        </p:txBody>
      </p:sp>
      <p:sp>
        <p:nvSpPr>
          <p:cNvPr id="7" name="Zástupný symbol pro číslo snímku 6"/>
          <p:cNvSpPr>
            <a:spLocks noGrp="1"/>
          </p:cNvSpPr>
          <p:nvPr>
            <p:ph type="sldNum" sz="quarter" idx="12"/>
          </p:nvPr>
        </p:nvSpPr>
        <p:spPr/>
        <p:txBody>
          <a:bodyPr rtlCol="0"/>
          <a:lstStyle>
            <a:lvl1pPr algn="l" rtl="0">
              <a:defRPr sz="1100"/>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3971934091"/>
      </p:ext>
    </p:extLst>
  </p:cSld>
  <p:clrMapOvr>
    <a:masterClrMapping/>
  </p:clrMapOvr>
  <mc:AlternateContent xmlns:mc="http://schemas.openxmlformats.org/markup-compatibility/2006" xmlns:p14="http://schemas.microsoft.com/office/powerpoint/2010/main">
    <mc:Choice Requires="p14">
      <p:transition p14:dur="100" advClick="0" advTm="4000">
        <p:wipe/>
      </p:transition>
    </mc:Choice>
    <mc:Fallback xmlns="">
      <p:transition advClick="0" advTm="4000">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1293812" y="381000"/>
            <a:ext cx="9601200" cy="1143000"/>
          </a:xfrm>
          <a:prstGeom prst="rect">
            <a:avLst/>
          </a:prstGeom>
        </p:spPr>
        <p:txBody>
          <a:bodyPr vert="horz" lIns="91440" tIns="45720" rIns="91440" bIns="45720" rtlCol="0" anchor="b">
            <a:normAutofit/>
          </a:bodyPr>
          <a:lstStyle/>
          <a:p>
            <a:pPr rtl="0"/>
            <a:r>
              <a:rPr lang="cs-CZ" dirty="0"/>
              <a:t>Kliknutím lze upravit styl.</a:t>
            </a:r>
          </a:p>
        </p:txBody>
      </p:sp>
      <p:sp>
        <p:nvSpPr>
          <p:cNvPr id="3" name="Zástupný symbol pro text 2"/>
          <p:cNvSpPr>
            <a:spLocks noGrp="1"/>
          </p:cNvSpPr>
          <p:nvPr>
            <p:ph type="body" idx="1"/>
          </p:nvPr>
        </p:nvSpPr>
        <p:spPr>
          <a:xfrm>
            <a:off x="1293814" y="1828800"/>
            <a:ext cx="9601200" cy="4343400"/>
          </a:xfrm>
          <a:prstGeom prst="rect">
            <a:avLst/>
          </a:prstGeom>
        </p:spPr>
        <p:txBody>
          <a:bodyPr vert="horz" lIns="91440" tIns="45720" rIns="91440" bIns="45720" rtlCol="0">
            <a:normAutofit/>
          </a:body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5" name="Zástupný symbol pro zápatí 4"/>
          <p:cNvSpPr>
            <a:spLocks noGrp="1"/>
          </p:cNvSpPr>
          <p:nvPr>
            <p:ph type="ftr" sz="quarter" idx="3"/>
          </p:nvPr>
        </p:nvSpPr>
        <p:spPr>
          <a:xfrm>
            <a:off x="1293813" y="6400801"/>
            <a:ext cx="6324599" cy="276226"/>
          </a:xfrm>
          <a:prstGeom prst="rect">
            <a:avLst/>
          </a:prstGeom>
        </p:spPr>
        <p:txBody>
          <a:bodyPr vert="horz" lIns="91440" tIns="45720" rIns="91440" bIns="45720" rtlCol="0" anchor="ctr"/>
          <a:lstStyle>
            <a:lvl1pPr algn="l" rtl="0">
              <a:defRPr sz="1000" cap="all" baseline="0">
                <a:solidFill>
                  <a:schemeClr val="tx1">
                    <a:tint val="75000"/>
                  </a:schemeClr>
                </a:solidFill>
              </a:defRPr>
            </a:lvl1pPr>
          </a:lstStyle>
          <a:p>
            <a:pPr rtl="0"/>
            <a:endParaRPr lang="cs-CZ" dirty="0"/>
          </a:p>
        </p:txBody>
      </p:sp>
      <p:sp>
        <p:nvSpPr>
          <p:cNvPr id="4" name="Zástupný symbol pro datum 3"/>
          <p:cNvSpPr>
            <a:spLocks noGrp="1"/>
          </p:cNvSpPr>
          <p:nvPr>
            <p:ph type="dt" sz="half" idx="2"/>
          </p:nvPr>
        </p:nvSpPr>
        <p:spPr>
          <a:xfrm>
            <a:off x="7999412" y="6400801"/>
            <a:ext cx="1320059" cy="276226"/>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DFBEE661-72CE-4F77-9AC4-F33C6B83F2D3}" type="datetime1">
              <a:rPr lang="cs-CZ" smtClean="0"/>
              <a:pPr/>
              <a:t>27.06.2021</a:t>
            </a:fld>
            <a:endParaRPr lang="cs-CZ" dirty="0"/>
          </a:p>
        </p:txBody>
      </p:sp>
      <p:sp>
        <p:nvSpPr>
          <p:cNvPr id="6" name="Zástupný symbol pro číslo snímku 5"/>
          <p:cNvSpPr>
            <a:spLocks noGrp="1"/>
          </p:cNvSpPr>
          <p:nvPr>
            <p:ph type="sldNum" sz="quarter" idx="4"/>
          </p:nvPr>
        </p:nvSpPr>
        <p:spPr>
          <a:xfrm>
            <a:off x="9675812" y="6400801"/>
            <a:ext cx="1219202" cy="276226"/>
          </a:xfrm>
          <a:prstGeom prst="rect">
            <a:avLst/>
          </a:prstGeom>
        </p:spPr>
        <p:txBody>
          <a:bodyPr vert="horz" lIns="91440" tIns="45720" rIns="91440" bIns="45720" rtlCol="0" anchor="ctr"/>
          <a:lstStyle>
            <a:lvl1pPr algn="l" rtl="0">
              <a:defRPr sz="1000">
                <a:solidFill>
                  <a:schemeClr val="tx1">
                    <a:tint val="75000"/>
                  </a:schemeClr>
                </a:solidFill>
              </a:defRPr>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41082099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58" r:id="rId11"/>
    <p:sldLayoutId id="2147483659" r:id="rId12"/>
  </p:sldLayoutIdLst>
  <mc:AlternateContent xmlns:mc="http://schemas.openxmlformats.org/markup-compatibility/2006" xmlns:p14="http://schemas.microsoft.com/office/powerpoint/2010/main">
    <mc:Choice Requires="p14">
      <p:transition p14:dur="100" advClick="0" advTm="4000">
        <p:wipe/>
      </p:transition>
    </mc:Choice>
    <mc:Fallback xmlns="">
      <p:transition advClick="0" advTm="4000">
        <p:wipe/>
      </p:transition>
    </mc:Fallback>
  </mc:AlternateConten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Font typeface="Century" pitchFamily="18" charset="0"/>
        <a:buChar char="–"/>
        <a:defRPr sz="2000" kern="1200">
          <a:solidFill>
            <a:schemeClr val="tx1"/>
          </a:solidFill>
          <a:latin typeface="+mn-lt"/>
          <a:ea typeface="+mn-ea"/>
          <a:cs typeface="+mn-cs"/>
        </a:defRPr>
      </a:lvl2pPr>
      <a:lvl3pPr marL="960120" indent="-228600"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3pPr>
      <a:lvl4pPr marL="132588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4pPr>
      <a:lvl5pPr marL="169164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93813" y="3429000"/>
            <a:ext cx="9601201" cy="2286000"/>
          </a:xfrm>
        </p:spPr>
        <p:txBody>
          <a:bodyPr rtlCol="0" anchor="b">
            <a:normAutofit/>
          </a:bodyPr>
          <a:lstStyle/>
          <a:p>
            <a:pPr rtl="0"/>
            <a:r>
              <a:rPr lang="cs-CZ" dirty="0"/>
              <a:t>Naučná stezka naší školy</a:t>
            </a:r>
          </a:p>
        </p:txBody>
      </p:sp>
      <p:sp>
        <p:nvSpPr>
          <p:cNvPr id="3" name="Podnadpis 2"/>
          <p:cNvSpPr>
            <a:spLocks noGrp="1"/>
          </p:cNvSpPr>
          <p:nvPr>
            <p:ph type="body" idx="1"/>
          </p:nvPr>
        </p:nvSpPr>
        <p:spPr>
          <a:xfrm>
            <a:off x="1293813" y="685800"/>
            <a:ext cx="7543800" cy="1066800"/>
          </a:xfrm>
        </p:spPr>
        <p:txBody>
          <a:bodyPr rtlCol="0" anchor="t">
            <a:normAutofit/>
          </a:bodyPr>
          <a:lstStyle/>
          <a:p>
            <a:pPr rtl="0">
              <a:spcAft>
                <a:spcPts val="600"/>
              </a:spcAft>
            </a:pPr>
            <a:r>
              <a:rPr lang="cs-CZ" dirty="0"/>
              <a:t>Učíme se ochraně životního prostředí</a:t>
            </a:r>
          </a:p>
          <a:p>
            <a:pPr rtl="0">
              <a:spcAft>
                <a:spcPts val="600"/>
              </a:spcAft>
            </a:pPr>
            <a:r>
              <a:rPr lang="cs-CZ" dirty="0"/>
              <a:t>Erasmus </a:t>
            </a:r>
            <a:r>
              <a:rPr lang="cs-CZ" dirty="0" smtClean="0"/>
              <a:t>2020-2023</a:t>
            </a:r>
            <a:endParaRPr lang="cs-CZ" dirty="0"/>
          </a:p>
        </p:txBody>
      </p:sp>
    </p:spTree>
    <p:extLst>
      <p:ext uri="{BB962C8B-B14F-4D97-AF65-F5344CB8AC3E}">
        <p14:creationId xmlns:p14="http://schemas.microsoft.com/office/powerpoint/2010/main" val="3600820136"/>
      </p:ext>
    </p:extLst>
  </p:cSld>
  <p:clrMapOvr>
    <a:masterClrMapping/>
  </p:clrMapOvr>
  <mc:AlternateContent xmlns:mc="http://schemas.openxmlformats.org/markup-compatibility/2006" xmlns:p14="http://schemas.microsoft.com/office/powerpoint/2010/main">
    <mc:Choice Requires="p14">
      <p:transition p14:dur="100" advClick="0" advTm="4000">
        <p:wipe/>
      </p:transition>
    </mc:Choice>
    <mc:Fallback xmlns="">
      <p:transition advClick="0" advTm="4000">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8013" y="685800"/>
            <a:ext cx="4267200" cy="3886200"/>
          </a:xfrm>
        </p:spPr>
        <p:txBody>
          <a:bodyPr rtlCol="0" anchor="b">
            <a:normAutofit/>
          </a:bodyPr>
          <a:lstStyle/>
          <a:p>
            <a:pPr rtl="0"/>
            <a:r>
              <a:rPr lang="cs-CZ" dirty="0"/>
              <a:t>Hmyzí dům </a:t>
            </a:r>
          </a:p>
        </p:txBody>
      </p:sp>
      <p:sp>
        <p:nvSpPr>
          <p:cNvPr id="3" name="Zástupný symbol pro text 2"/>
          <p:cNvSpPr>
            <a:spLocks noGrp="1"/>
          </p:cNvSpPr>
          <p:nvPr>
            <p:ph type="body" sz="half" idx="2"/>
          </p:nvPr>
        </p:nvSpPr>
        <p:spPr>
          <a:xfrm>
            <a:off x="608012" y="4724400"/>
            <a:ext cx="4406279" cy="1447800"/>
          </a:xfrm>
        </p:spPr>
        <p:txBody>
          <a:bodyPr rtlCol="0">
            <a:normAutofit/>
          </a:bodyPr>
          <a:lstStyle/>
          <a:p>
            <a:pPr rtl="0"/>
            <a:r>
              <a:rPr lang="cs-CZ" dirty="0"/>
              <a:t>Proč je pro nás hmyz tak důležitý ?</a:t>
            </a:r>
          </a:p>
          <a:p>
            <a:pPr rtl="0"/>
            <a:r>
              <a:rPr lang="cs-CZ" dirty="0"/>
              <a:t>Uhodnete na jakou světovou stranu jsme dům umístili ?</a:t>
            </a:r>
          </a:p>
          <a:p>
            <a:pPr rtl="0"/>
            <a:endParaRPr lang="cs-CZ" dirty="0"/>
          </a:p>
        </p:txBody>
      </p:sp>
      <p:pic>
        <p:nvPicPr>
          <p:cNvPr id="5" name="Zástupný symbol obrázku 4" descr="Obsah obrázku text, strom, exteriér&#10;&#10;Popis byl vytvořen automaticky">
            <a:extLst>
              <a:ext uri="{FF2B5EF4-FFF2-40B4-BE49-F238E27FC236}">
                <a16:creationId xmlns:a16="http://schemas.microsoft.com/office/drawing/2014/main" id="{D54646CC-B59A-4D0E-BE7B-564653F9BA45}"/>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a:stretch>
            <a:fillRect/>
          </a:stretch>
        </p:blipFill>
        <p:spPr>
          <a:xfrm>
            <a:off x="6094413" y="685800"/>
            <a:ext cx="5486400" cy="5486400"/>
          </a:xfrm>
        </p:spPr>
      </p:pic>
    </p:spTree>
    <p:extLst>
      <p:ext uri="{BB962C8B-B14F-4D97-AF65-F5344CB8AC3E}">
        <p14:creationId xmlns:p14="http://schemas.microsoft.com/office/powerpoint/2010/main" val="232995028"/>
      </p:ext>
    </p:extLst>
  </p:cSld>
  <p:clrMapOvr>
    <a:masterClrMapping/>
  </p:clrMapOvr>
  <mc:AlternateContent xmlns:mc="http://schemas.openxmlformats.org/markup-compatibility/2006" xmlns:p14="http://schemas.microsoft.com/office/powerpoint/2010/main">
    <mc:Choice Requires="p14">
      <p:transition p14:dur="100" advClick="0" advTm="4000">
        <p:wipe/>
      </p:transition>
    </mc:Choice>
    <mc:Fallback xmlns="">
      <p:transition advClick="0" advTm="4000">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dirty="0"/>
              <a:t>Luční kvítí</a:t>
            </a:r>
          </a:p>
        </p:txBody>
      </p:sp>
      <p:sp>
        <p:nvSpPr>
          <p:cNvPr id="4" name="Zástupný symbol pro text 3"/>
          <p:cNvSpPr>
            <a:spLocks noGrp="1"/>
          </p:cNvSpPr>
          <p:nvPr>
            <p:ph type="body" sz="half" idx="2"/>
          </p:nvPr>
        </p:nvSpPr>
        <p:spPr/>
        <p:txBody>
          <a:bodyPr rtlCol="0"/>
          <a:lstStyle/>
          <a:p>
            <a:pPr rtl="0"/>
            <a:r>
              <a:rPr lang="cs-CZ" dirty="0"/>
              <a:t>Luční kvítí poskytuje nektar pro včely, čmeláky, ale i pro motýly.</a:t>
            </a:r>
          </a:p>
        </p:txBody>
      </p:sp>
      <p:pic>
        <p:nvPicPr>
          <p:cNvPr id="5" name="Zástupný symbol obrázku 4" descr="Obsah obrázku květina, tráva, exteriér, rostlina&#10;&#10;Popis byl vytvořen automaticky">
            <a:extLst>
              <a:ext uri="{FF2B5EF4-FFF2-40B4-BE49-F238E27FC236}">
                <a16:creationId xmlns:a16="http://schemas.microsoft.com/office/drawing/2014/main" id="{02009FDD-AFBD-4909-ADCB-FB9C431F307C}"/>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7375" r="17375"/>
          <a:stretch>
            <a:fillRect/>
          </a:stretch>
        </p:blipFill>
        <p:spPr/>
      </p:pic>
    </p:spTree>
    <p:extLst>
      <p:ext uri="{BB962C8B-B14F-4D97-AF65-F5344CB8AC3E}">
        <p14:creationId xmlns:p14="http://schemas.microsoft.com/office/powerpoint/2010/main" val="235593404"/>
      </p:ext>
    </p:extLst>
  </p:cSld>
  <p:clrMapOvr>
    <a:masterClrMapping/>
  </p:clrMapOvr>
  <mc:AlternateContent xmlns:mc="http://schemas.openxmlformats.org/markup-compatibility/2006" xmlns:p14="http://schemas.microsoft.com/office/powerpoint/2010/main">
    <mc:Choice Requires="p14">
      <p:transition p14:dur="100" advClick="0" advTm="4000">
        <p:wipe/>
      </p:transition>
    </mc:Choice>
    <mc:Fallback xmlns="">
      <p:transition advClick="0" advTm="4000">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EE8954-9954-4818-AF1F-70CEEB073A31}"/>
              </a:ext>
            </a:extLst>
          </p:cNvPr>
          <p:cNvSpPr>
            <a:spLocks noGrp="1"/>
          </p:cNvSpPr>
          <p:nvPr>
            <p:ph type="title"/>
          </p:nvPr>
        </p:nvSpPr>
        <p:spPr>
          <a:xfrm>
            <a:off x="608013" y="685800"/>
            <a:ext cx="4267200" cy="3886200"/>
          </a:xfrm>
        </p:spPr>
        <p:txBody>
          <a:bodyPr anchor="b">
            <a:normAutofit/>
          </a:bodyPr>
          <a:lstStyle/>
          <a:p>
            <a:r>
              <a:rPr lang="cs-CZ" dirty="0"/>
              <a:t>Jak roste les</a:t>
            </a:r>
          </a:p>
        </p:txBody>
      </p:sp>
      <p:sp>
        <p:nvSpPr>
          <p:cNvPr id="11" name="Text Placeholder 2">
            <a:extLst>
              <a:ext uri="{FF2B5EF4-FFF2-40B4-BE49-F238E27FC236}">
                <a16:creationId xmlns:a16="http://schemas.microsoft.com/office/drawing/2014/main" id="{6DDAE6A0-86C5-408B-B6B2-BA0923FCACBE}"/>
              </a:ext>
            </a:extLst>
          </p:cNvPr>
          <p:cNvSpPr>
            <a:spLocks noGrp="1"/>
          </p:cNvSpPr>
          <p:nvPr>
            <p:ph type="body" sz="half" idx="2"/>
          </p:nvPr>
        </p:nvSpPr>
        <p:spPr>
          <a:xfrm>
            <a:off x="608013" y="4724400"/>
            <a:ext cx="4267200" cy="1447800"/>
          </a:xfrm>
        </p:spPr>
        <p:txBody>
          <a:bodyPr>
            <a:normAutofit/>
          </a:bodyPr>
          <a:lstStyle/>
          <a:p>
            <a:r>
              <a:rPr lang="cs-CZ" dirty="0"/>
              <a:t>Nejdříve je šiška, ze šišky je semínko, které se </a:t>
            </a:r>
            <a:r>
              <a:rPr lang="cs-CZ" dirty="0" smtClean="0"/>
              <a:t>zasadí, </a:t>
            </a:r>
            <a:r>
              <a:rPr lang="cs-CZ" dirty="0"/>
              <a:t>a když o něj správně pečujeme, vyroste strom. Ale jak dlouho roste strom?</a:t>
            </a:r>
            <a:endParaRPr lang="en-US" dirty="0"/>
          </a:p>
        </p:txBody>
      </p:sp>
      <p:pic>
        <p:nvPicPr>
          <p:cNvPr id="6" name="Zástupný obsah 5" descr="Obsah obrázku strom, rostlina, les&#10;&#10;Popis byl vytvořen automaticky">
            <a:extLst>
              <a:ext uri="{FF2B5EF4-FFF2-40B4-BE49-F238E27FC236}">
                <a16:creationId xmlns:a16="http://schemas.microsoft.com/office/drawing/2014/main" id="{CD9E17E5-FBA2-44D8-855E-EDE16C331F26}"/>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30502"/>
          <a:stretch/>
        </p:blipFill>
        <p:spPr>
          <a:xfrm>
            <a:off x="6094413" y="685800"/>
            <a:ext cx="5486400" cy="5486400"/>
          </a:xfrm>
          <a:noFill/>
        </p:spPr>
      </p:pic>
    </p:spTree>
    <p:extLst>
      <p:ext uri="{BB962C8B-B14F-4D97-AF65-F5344CB8AC3E}">
        <p14:creationId xmlns:p14="http://schemas.microsoft.com/office/powerpoint/2010/main" val="1303601144"/>
      </p:ext>
    </p:extLst>
  </p:cSld>
  <p:clrMapOvr>
    <a:masterClrMapping/>
  </p:clrMapOvr>
  <mc:AlternateContent xmlns:mc="http://schemas.openxmlformats.org/markup-compatibility/2006" xmlns:p14="http://schemas.microsoft.com/office/powerpoint/2010/main">
    <mc:Choice Requires="p14">
      <p:transition p14:dur="100" advClick="0" advTm="4000">
        <p:wipe/>
      </p:transition>
    </mc:Choice>
    <mc:Fallback xmlns="">
      <p:transition advClick="0" advTm="4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25706B-8001-49B3-A47C-6D1EB0128DEC}"/>
              </a:ext>
            </a:extLst>
          </p:cNvPr>
          <p:cNvSpPr>
            <a:spLocks noGrp="1"/>
          </p:cNvSpPr>
          <p:nvPr>
            <p:ph type="title"/>
          </p:nvPr>
        </p:nvSpPr>
        <p:spPr>
          <a:xfrm>
            <a:off x="608013" y="685800"/>
            <a:ext cx="4267200" cy="3886200"/>
          </a:xfrm>
        </p:spPr>
        <p:txBody>
          <a:bodyPr anchor="b">
            <a:normAutofit/>
          </a:bodyPr>
          <a:lstStyle/>
          <a:p>
            <a:r>
              <a:rPr lang="cs-CZ" dirty="0"/>
              <a:t>Kompost</a:t>
            </a:r>
          </a:p>
        </p:txBody>
      </p:sp>
      <p:sp>
        <p:nvSpPr>
          <p:cNvPr id="11" name="Text Placeholder 2">
            <a:extLst>
              <a:ext uri="{FF2B5EF4-FFF2-40B4-BE49-F238E27FC236}">
                <a16:creationId xmlns:a16="http://schemas.microsoft.com/office/drawing/2014/main" id="{0EFC78B9-8745-4807-9DEE-B3A882D6C35C}"/>
              </a:ext>
            </a:extLst>
          </p:cNvPr>
          <p:cNvSpPr>
            <a:spLocks noGrp="1"/>
          </p:cNvSpPr>
          <p:nvPr>
            <p:ph type="body" sz="half" idx="2"/>
          </p:nvPr>
        </p:nvSpPr>
        <p:spPr>
          <a:xfrm>
            <a:off x="608013" y="4724400"/>
            <a:ext cx="4267200" cy="1447800"/>
          </a:xfrm>
        </p:spPr>
        <p:txBody>
          <a:bodyPr>
            <a:normAutofit/>
          </a:bodyPr>
          <a:lstStyle/>
          <a:p>
            <a:r>
              <a:rPr lang="cs-CZ" dirty="0"/>
              <a:t>Proč je kompost tak důležitý? Které živočichy v něm najdeme ? Jaký proces se děje v kompostu?</a:t>
            </a:r>
            <a:endParaRPr lang="en-US" dirty="0"/>
          </a:p>
        </p:txBody>
      </p:sp>
      <p:pic>
        <p:nvPicPr>
          <p:cNvPr id="6" name="Zástupný obsah 5" descr="Obsah obrázku tráva, exteriér, strom, park&#10;&#10;Popis byl vytvořen automaticky">
            <a:extLst>
              <a:ext uri="{FF2B5EF4-FFF2-40B4-BE49-F238E27FC236}">
                <a16:creationId xmlns:a16="http://schemas.microsoft.com/office/drawing/2014/main" id="{21E4DFE4-4582-46A3-8944-110D592441EA}"/>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779" r="15555" b="1"/>
          <a:stretch/>
        </p:blipFill>
        <p:spPr>
          <a:xfrm>
            <a:off x="6094413" y="685800"/>
            <a:ext cx="5486400" cy="5486400"/>
          </a:xfrm>
          <a:noFill/>
        </p:spPr>
      </p:pic>
    </p:spTree>
    <p:extLst>
      <p:ext uri="{BB962C8B-B14F-4D97-AF65-F5344CB8AC3E}">
        <p14:creationId xmlns:p14="http://schemas.microsoft.com/office/powerpoint/2010/main" val="1325716976"/>
      </p:ext>
    </p:extLst>
  </p:cSld>
  <p:clrMapOvr>
    <a:masterClrMapping/>
  </p:clrMapOvr>
  <mc:AlternateContent xmlns:mc="http://schemas.openxmlformats.org/markup-compatibility/2006" xmlns:p14="http://schemas.microsoft.com/office/powerpoint/2010/main">
    <mc:Choice Requires="p14">
      <p:transition p14:dur="100" advClick="0" advTm="4000">
        <p:wipe/>
      </p:transition>
    </mc:Choice>
    <mc:Fallback xmlns="">
      <p:transition advClick="0" advTm="4000">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4D42D8-684C-4591-85D0-45E183A3CF86}"/>
              </a:ext>
            </a:extLst>
          </p:cNvPr>
          <p:cNvSpPr>
            <a:spLocks noGrp="1"/>
          </p:cNvSpPr>
          <p:nvPr>
            <p:ph type="title"/>
          </p:nvPr>
        </p:nvSpPr>
        <p:spPr>
          <a:xfrm>
            <a:off x="608013" y="685800"/>
            <a:ext cx="4267200" cy="3886200"/>
          </a:xfrm>
        </p:spPr>
        <p:txBody>
          <a:bodyPr anchor="b">
            <a:normAutofit/>
          </a:bodyPr>
          <a:lstStyle/>
          <a:p>
            <a:r>
              <a:rPr lang="cs-CZ" dirty="0"/>
              <a:t>Altánek</a:t>
            </a:r>
          </a:p>
        </p:txBody>
      </p:sp>
      <p:sp>
        <p:nvSpPr>
          <p:cNvPr id="3" name="Zástupný text 2">
            <a:extLst>
              <a:ext uri="{FF2B5EF4-FFF2-40B4-BE49-F238E27FC236}">
                <a16:creationId xmlns:a16="http://schemas.microsoft.com/office/drawing/2014/main" id="{5AD199B6-931E-475A-BB60-F6A33D35599A}"/>
              </a:ext>
            </a:extLst>
          </p:cNvPr>
          <p:cNvSpPr>
            <a:spLocks noGrp="1"/>
          </p:cNvSpPr>
          <p:nvPr>
            <p:ph type="body" sz="half" idx="2"/>
          </p:nvPr>
        </p:nvSpPr>
        <p:spPr>
          <a:xfrm>
            <a:off x="608013" y="4724400"/>
            <a:ext cx="4267200" cy="1447800"/>
          </a:xfrm>
        </p:spPr>
        <p:txBody>
          <a:bodyPr>
            <a:normAutofit/>
          </a:bodyPr>
          <a:lstStyle/>
          <a:p>
            <a:r>
              <a:rPr lang="cs-CZ" dirty="0"/>
              <a:t>Unavila vás cesta naší stezkou? V našem altánku si odpočinete a můžete si zde zopakovat vše, co jste se na naší stezce naučili.</a:t>
            </a:r>
          </a:p>
        </p:txBody>
      </p:sp>
      <p:pic>
        <p:nvPicPr>
          <p:cNvPr id="6" name="Zástupný symbol obrázku 5" descr="Obsah obrázku strom, exteriér, tráva, země&#10;&#10;Popis byl vytvořen automaticky">
            <a:extLst>
              <a:ext uri="{FF2B5EF4-FFF2-40B4-BE49-F238E27FC236}">
                <a16:creationId xmlns:a16="http://schemas.microsoft.com/office/drawing/2014/main" id="{00E6957F-4617-44E4-B9FF-B23B591376D2}"/>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725" r="2527" b="2"/>
          <a:stretch/>
        </p:blipFill>
        <p:spPr>
          <a:xfrm>
            <a:off x="6094413" y="685800"/>
            <a:ext cx="5486400" cy="5486400"/>
          </a:xfrm>
          <a:noFill/>
        </p:spPr>
      </p:pic>
    </p:spTree>
    <p:extLst>
      <p:ext uri="{BB962C8B-B14F-4D97-AF65-F5344CB8AC3E}">
        <p14:creationId xmlns:p14="http://schemas.microsoft.com/office/powerpoint/2010/main" val="2803464635"/>
      </p:ext>
    </p:extLst>
  </p:cSld>
  <p:clrMapOvr>
    <a:masterClrMapping/>
  </p:clrMapOvr>
  <mc:AlternateContent xmlns:mc="http://schemas.openxmlformats.org/markup-compatibility/2006" xmlns:p14="http://schemas.microsoft.com/office/powerpoint/2010/main">
    <mc:Choice Requires="p14">
      <p:transition p14:dur="100" advClick="0" advTm="4000">
        <p:wipe/>
      </p:transition>
    </mc:Choice>
    <mc:Fallback xmlns="">
      <p:transition advClick="0" advTm="4000">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E051336-B259-44C0-B487-D42F8DF4F414}"/>
              </a:ext>
            </a:extLst>
          </p:cNvPr>
          <p:cNvSpPr>
            <a:spLocks noGrp="1"/>
          </p:cNvSpPr>
          <p:nvPr>
            <p:ph type="title"/>
          </p:nvPr>
        </p:nvSpPr>
        <p:spPr>
          <a:xfrm>
            <a:off x="1293812" y="381000"/>
            <a:ext cx="9601200" cy="1143000"/>
          </a:xfrm>
        </p:spPr>
        <p:txBody>
          <a:bodyPr/>
          <a:lstStyle/>
          <a:p>
            <a:r>
              <a:rPr lang="cs-CZ" dirty="0"/>
              <a:t>Plánek naučné stezky</a:t>
            </a:r>
            <a:endParaRPr lang="en-US" dirty="0"/>
          </a:p>
        </p:txBody>
      </p:sp>
      <p:pic>
        <p:nvPicPr>
          <p:cNvPr id="5" name="Zástupný obsah 4">
            <a:extLst>
              <a:ext uri="{FF2B5EF4-FFF2-40B4-BE49-F238E27FC236}">
                <a16:creationId xmlns:a16="http://schemas.microsoft.com/office/drawing/2014/main" id="{B8AF23E9-1F47-4181-ACE4-B53939B80F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3812" y="1916832"/>
            <a:ext cx="9601200" cy="4019801"/>
          </a:xfrm>
        </p:spPr>
      </p:pic>
    </p:spTree>
    <p:extLst>
      <p:ext uri="{BB962C8B-B14F-4D97-AF65-F5344CB8AC3E}">
        <p14:creationId xmlns:p14="http://schemas.microsoft.com/office/powerpoint/2010/main" val="2452611575"/>
      </p:ext>
    </p:extLst>
  </p:cSld>
  <p:clrMapOvr>
    <a:masterClrMapping/>
  </p:clrMapOvr>
  <mc:AlternateContent xmlns:mc="http://schemas.openxmlformats.org/markup-compatibility/2006" xmlns:p14="http://schemas.microsoft.com/office/powerpoint/2010/main">
    <mc:Choice Requires="p14">
      <p:transition p14:dur="100" advClick="0" advTm="4000">
        <p:wipe/>
      </p:transition>
    </mc:Choice>
    <mc:Fallback xmlns="">
      <p:transition advClick="0" advTm="4000">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3B62DC38-8960-4593-9248-D7006E0CB782}"/>
              </a:ext>
            </a:extLst>
          </p:cNvPr>
          <p:cNvSpPr>
            <a:spLocks noGrp="1"/>
          </p:cNvSpPr>
          <p:nvPr>
            <p:ph type="title"/>
          </p:nvPr>
        </p:nvSpPr>
        <p:spPr/>
        <p:txBody>
          <a:bodyPr/>
          <a:lstStyle/>
          <a:p>
            <a:r>
              <a:rPr lang="cs-CZ" dirty="0"/>
              <a:t>Erasmus 2020-2022</a:t>
            </a:r>
          </a:p>
        </p:txBody>
      </p:sp>
      <p:sp>
        <p:nvSpPr>
          <p:cNvPr id="5" name="Zástupný obsah 4">
            <a:extLst>
              <a:ext uri="{FF2B5EF4-FFF2-40B4-BE49-F238E27FC236}">
                <a16:creationId xmlns:a16="http://schemas.microsoft.com/office/drawing/2014/main" id="{A09FC8D5-8A96-4C7D-B6C9-BB35C4B44641}"/>
              </a:ext>
            </a:extLst>
          </p:cNvPr>
          <p:cNvSpPr>
            <a:spLocks noGrp="1"/>
          </p:cNvSpPr>
          <p:nvPr>
            <p:ph idx="1"/>
          </p:nvPr>
        </p:nvSpPr>
        <p:spPr>
          <a:xfrm>
            <a:off x="1293812" y="1524000"/>
            <a:ext cx="9601202" cy="4648200"/>
          </a:xfrm>
        </p:spPr>
        <p:txBody>
          <a:bodyPr>
            <a:normAutofit fontScale="77500" lnSpcReduction="20000"/>
          </a:bodyPr>
          <a:lstStyle/>
          <a:p>
            <a:pPr>
              <a:lnSpc>
                <a:spcPct val="120000"/>
              </a:lnSpc>
            </a:pPr>
            <a:r>
              <a:rPr lang="cs-CZ" dirty="0"/>
              <a:t>Žijeme v době, kdy se výuka ve škole mění. Opatření kvůli korona viru nám brání vycestovat za hranice naší země. Proto mě napadlo vybudovat na našem pozemku naučnou stezku. Můžeme tedy cestovat, aniž bychom opustili pozemek naší školy. </a:t>
            </a:r>
          </a:p>
          <a:p>
            <a:pPr>
              <a:lnSpc>
                <a:spcPct val="120000"/>
              </a:lnSpc>
            </a:pPr>
            <a:r>
              <a:rPr lang="cs-CZ" dirty="0"/>
              <a:t>Za příznivého počasí můžeme výuku přesunout právě na naší zahradu a žáky vzdělávat na čerstvém vzduchu.</a:t>
            </a:r>
          </a:p>
          <a:p>
            <a:pPr>
              <a:lnSpc>
                <a:spcPct val="120000"/>
              </a:lnSpc>
            </a:pPr>
            <a:r>
              <a:rPr lang="cs-CZ" dirty="0"/>
              <a:t>Až se naši žáci stanou rodiči a povedou své děti k nám do školy, budou moci svým dětem říct a ukázat „tak tohle jsem vyrobil já“.</a:t>
            </a:r>
          </a:p>
          <a:p>
            <a:pPr>
              <a:lnSpc>
                <a:spcPct val="120000"/>
              </a:lnSpc>
            </a:pPr>
            <a:r>
              <a:rPr lang="cs-CZ" dirty="0"/>
              <a:t>Ale hlavně bychom měli naše žáky naučit k zodpovědnosti za své chování a činy. Aby se chovali ekologicky, vysvětlit </a:t>
            </a:r>
            <a:r>
              <a:rPr lang="cs-CZ" dirty="0" smtClean="0"/>
              <a:t>jim, </a:t>
            </a:r>
            <a:r>
              <a:rPr lang="cs-CZ" dirty="0"/>
              <a:t>proč je důležité třídit odpad a zbytečně nevyrábět další, proč je tak důležité chránit stromy a lesy. Že bez vody nemůže existovat. Vysvětlit jim, že na nich záleží v jakém prostředí budou žít. Myslím, že v této době je to velmi aktuální přestat myslet na sebe a změnit své sobecké chování vůči přírodě.</a:t>
            </a:r>
          </a:p>
        </p:txBody>
      </p:sp>
    </p:spTree>
    <p:extLst>
      <p:ext uri="{BB962C8B-B14F-4D97-AF65-F5344CB8AC3E}">
        <p14:creationId xmlns:p14="http://schemas.microsoft.com/office/powerpoint/2010/main" val="2664368491"/>
      </p:ext>
    </p:extLst>
  </p:cSld>
  <p:clrMapOvr>
    <a:masterClrMapping/>
  </p:clrMapOvr>
  <mc:AlternateContent xmlns:mc="http://schemas.openxmlformats.org/markup-compatibility/2006" xmlns:p14="http://schemas.microsoft.com/office/powerpoint/2010/main">
    <mc:Choice Requires="p14">
      <p:transition p14:dur="250" advClick="0" advTm="4000">
        <p:wipe/>
      </p:transition>
    </mc:Choice>
    <mc:Fallback xmlns="">
      <p:transition advClick="0" advTm="4000">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p:cNvSpPr>
            <a:spLocks noGrp="1"/>
          </p:cNvSpPr>
          <p:nvPr>
            <p:ph type="title"/>
          </p:nvPr>
        </p:nvSpPr>
        <p:spPr/>
        <p:txBody>
          <a:bodyPr rtlCol="0">
            <a:normAutofit/>
          </a:bodyPr>
          <a:lstStyle/>
          <a:p>
            <a:pPr algn="ctr" rtl="0"/>
            <a:r>
              <a:rPr lang="cs-CZ" sz="6000" dirty="0">
                <a:solidFill>
                  <a:schemeClr val="accent2">
                    <a:lumMod val="60000"/>
                    <a:lumOff val="40000"/>
                  </a:schemeClr>
                </a:solidFill>
              </a:rPr>
              <a:t>Naučná stezka</a:t>
            </a:r>
          </a:p>
        </p:txBody>
      </p:sp>
      <p:sp>
        <p:nvSpPr>
          <p:cNvPr id="14" name="Zástupný symbol pro obsah 13"/>
          <p:cNvSpPr>
            <a:spLocks noGrp="1"/>
          </p:cNvSpPr>
          <p:nvPr>
            <p:ph idx="1"/>
          </p:nvPr>
        </p:nvSpPr>
        <p:spPr>
          <a:xfrm>
            <a:off x="1053852" y="1858076"/>
            <a:ext cx="9601200" cy="4343400"/>
          </a:xfrm>
        </p:spPr>
        <p:txBody>
          <a:bodyPr rtlCol="0">
            <a:normAutofit lnSpcReduction="10000"/>
          </a:bodyPr>
          <a:lstStyle/>
          <a:p>
            <a:pPr rtl="0"/>
            <a:r>
              <a:rPr lang="cs-CZ" dirty="0">
                <a:solidFill>
                  <a:srgbClr val="FFFF00"/>
                </a:solidFill>
              </a:rPr>
              <a:t>Bylinková cesta</a:t>
            </a:r>
            <a:r>
              <a:rPr lang="cs-CZ" dirty="0"/>
              <a:t> - jména žáků, kteří se </a:t>
            </a:r>
            <a:r>
              <a:rPr lang="cs-CZ" dirty="0" smtClean="0"/>
              <a:t>podíleli </a:t>
            </a:r>
            <a:r>
              <a:rPr lang="cs-CZ" dirty="0"/>
              <a:t>na vybudováni</a:t>
            </a:r>
          </a:p>
          <a:p>
            <a:pPr rtl="0"/>
            <a:r>
              <a:rPr lang="cs-CZ" dirty="0">
                <a:solidFill>
                  <a:srgbClr val="FFFF00"/>
                </a:solidFill>
              </a:rPr>
              <a:t>Jezírko s mokřadem</a:t>
            </a:r>
            <a:r>
              <a:rPr lang="cs-CZ" dirty="0"/>
              <a:t> -  jména žáků, kteří se </a:t>
            </a:r>
            <a:r>
              <a:rPr lang="cs-CZ" dirty="0" smtClean="0"/>
              <a:t>podíleli </a:t>
            </a:r>
            <a:r>
              <a:rPr lang="cs-CZ" dirty="0"/>
              <a:t>na vybudováni</a:t>
            </a:r>
          </a:p>
          <a:p>
            <a:pPr rtl="0"/>
            <a:r>
              <a:rPr lang="cs-CZ" dirty="0">
                <a:solidFill>
                  <a:srgbClr val="FFFF00"/>
                </a:solidFill>
              </a:rPr>
              <a:t>Kompost</a:t>
            </a:r>
            <a:r>
              <a:rPr lang="cs-CZ" dirty="0"/>
              <a:t>- jména žáků, kteří se </a:t>
            </a:r>
            <a:r>
              <a:rPr lang="cs-CZ" dirty="0" smtClean="0"/>
              <a:t>podíleli </a:t>
            </a:r>
            <a:r>
              <a:rPr lang="cs-CZ" dirty="0"/>
              <a:t>na vybudováni</a:t>
            </a:r>
          </a:p>
          <a:p>
            <a:pPr rtl="0"/>
            <a:r>
              <a:rPr lang="cs-CZ" dirty="0">
                <a:solidFill>
                  <a:srgbClr val="FFFF00"/>
                </a:solidFill>
              </a:rPr>
              <a:t>Luční zahrada</a:t>
            </a:r>
            <a:r>
              <a:rPr lang="cs-CZ" dirty="0"/>
              <a:t> - jména žáků, kteří se </a:t>
            </a:r>
            <a:r>
              <a:rPr lang="cs-CZ" dirty="0" smtClean="0"/>
              <a:t>podíleli </a:t>
            </a:r>
            <a:r>
              <a:rPr lang="cs-CZ" dirty="0"/>
              <a:t>na vybudováni</a:t>
            </a:r>
          </a:p>
          <a:p>
            <a:pPr rtl="0"/>
            <a:r>
              <a:rPr lang="cs-CZ" dirty="0">
                <a:solidFill>
                  <a:srgbClr val="FFFF00"/>
                </a:solidFill>
              </a:rPr>
              <a:t>Hmyzí domeček </a:t>
            </a:r>
            <a:r>
              <a:rPr lang="cs-CZ" dirty="0"/>
              <a:t>- jména žáků, kteří se </a:t>
            </a:r>
            <a:r>
              <a:rPr lang="cs-CZ" dirty="0" smtClean="0"/>
              <a:t>podíleli </a:t>
            </a:r>
            <a:r>
              <a:rPr lang="cs-CZ" dirty="0"/>
              <a:t>na vybudováni</a:t>
            </a:r>
          </a:p>
          <a:p>
            <a:pPr rtl="0"/>
            <a:r>
              <a:rPr lang="cs-CZ" dirty="0">
                <a:solidFill>
                  <a:srgbClr val="FFFF00"/>
                </a:solidFill>
              </a:rPr>
              <a:t>Motýlí strom</a:t>
            </a:r>
            <a:r>
              <a:rPr lang="cs-CZ" dirty="0"/>
              <a:t> - jména žáků, kteří se </a:t>
            </a:r>
            <a:r>
              <a:rPr lang="cs-CZ" dirty="0" smtClean="0"/>
              <a:t>podíleli </a:t>
            </a:r>
            <a:r>
              <a:rPr lang="cs-CZ" dirty="0"/>
              <a:t>na vybudováni</a:t>
            </a:r>
          </a:p>
          <a:p>
            <a:pPr rtl="0"/>
            <a:r>
              <a:rPr lang="cs-CZ" dirty="0">
                <a:solidFill>
                  <a:srgbClr val="FFFF00"/>
                </a:solidFill>
              </a:rPr>
              <a:t>Jak roste les </a:t>
            </a:r>
            <a:r>
              <a:rPr lang="cs-CZ" dirty="0"/>
              <a:t>- jména žáků, kteří se </a:t>
            </a:r>
            <a:r>
              <a:rPr lang="cs-CZ" dirty="0" smtClean="0"/>
              <a:t>podíleli </a:t>
            </a:r>
            <a:r>
              <a:rPr lang="cs-CZ" dirty="0"/>
              <a:t>na vybudováni</a:t>
            </a:r>
          </a:p>
          <a:p>
            <a:pPr rtl="0"/>
            <a:r>
              <a:rPr lang="cs-CZ" dirty="0">
                <a:solidFill>
                  <a:srgbClr val="FFFF00"/>
                </a:solidFill>
              </a:rPr>
              <a:t>Altánek</a:t>
            </a:r>
            <a:r>
              <a:rPr lang="cs-CZ" dirty="0"/>
              <a:t> - jména žáků, kteří se </a:t>
            </a:r>
            <a:r>
              <a:rPr lang="cs-CZ" dirty="0" smtClean="0"/>
              <a:t>podíleli </a:t>
            </a:r>
            <a:r>
              <a:rPr lang="cs-CZ" dirty="0"/>
              <a:t>na vybudováni</a:t>
            </a:r>
          </a:p>
          <a:p>
            <a:pPr rtl="0"/>
            <a:endParaRPr lang="cs-CZ" dirty="0"/>
          </a:p>
        </p:txBody>
      </p:sp>
    </p:spTree>
    <p:extLst>
      <p:ext uri="{BB962C8B-B14F-4D97-AF65-F5344CB8AC3E}">
        <p14:creationId xmlns:p14="http://schemas.microsoft.com/office/powerpoint/2010/main" val="3970798674"/>
      </p:ext>
    </p:extLst>
  </p:cSld>
  <p:clrMapOvr>
    <a:masterClrMapping/>
  </p:clrMapOvr>
  <mc:AlternateContent xmlns:mc="http://schemas.openxmlformats.org/markup-compatibility/2006" xmlns:p14="http://schemas.microsoft.com/office/powerpoint/2010/main">
    <mc:Choice Requires="p14">
      <p:transition p14:dur="100" advClick="0" advTm="4000">
        <p:wipe/>
      </p:transition>
    </mc:Choice>
    <mc:Fallback xmlns="">
      <p:transition advClick="0" advTm="4000">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2159D4-24EE-4B09-A4F3-9442E49ECF0C}"/>
              </a:ext>
            </a:extLst>
          </p:cNvPr>
          <p:cNvSpPr>
            <a:spLocks noGrp="1"/>
          </p:cNvSpPr>
          <p:nvPr>
            <p:ph type="title"/>
          </p:nvPr>
        </p:nvSpPr>
        <p:spPr>
          <a:xfrm>
            <a:off x="608013" y="685800"/>
            <a:ext cx="4267200" cy="3886200"/>
          </a:xfrm>
        </p:spPr>
        <p:txBody>
          <a:bodyPr anchor="b">
            <a:normAutofit/>
          </a:bodyPr>
          <a:lstStyle/>
          <a:p>
            <a:r>
              <a:rPr lang="cs-CZ" dirty="0"/>
              <a:t>Bylinky</a:t>
            </a:r>
          </a:p>
        </p:txBody>
      </p:sp>
      <p:sp>
        <p:nvSpPr>
          <p:cNvPr id="3" name="Zástupný obsah 2">
            <a:extLst>
              <a:ext uri="{FF2B5EF4-FFF2-40B4-BE49-F238E27FC236}">
                <a16:creationId xmlns:a16="http://schemas.microsoft.com/office/drawing/2014/main" id="{10EB8800-6D43-4C05-8B8E-8866B3242EA2}"/>
              </a:ext>
            </a:extLst>
          </p:cNvPr>
          <p:cNvSpPr>
            <a:spLocks noGrp="1"/>
          </p:cNvSpPr>
          <p:nvPr>
            <p:ph type="body" sz="half" idx="2"/>
          </p:nvPr>
        </p:nvSpPr>
        <p:spPr>
          <a:xfrm>
            <a:off x="608013" y="4724400"/>
            <a:ext cx="4267200" cy="1447800"/>
          </a:xfrm>
        </p:spPr>
        <p:txBody>
          <a:bodyPr>
            <a:normAutofit/>
          </a:bodyPr>
          <a:lstStyle/>
          <a:p>
            <a:pPr marL="0" indent="0">
              <a:buNone/>
            </a:pPr>
            <a:r>
              <a:rPr lang="cs-CZ" dirty="0"/>
              <a:t>Jsou dobré do kuchyně, ale i jako lék.</a:t>
            </a:r>
          </a:p>
        </p:txBody>
      </p:sp>
      <p:pic>
        <p:nvPicPr>
          <p:cNvPr id="6" name="Zástupný obsah 5" descr="Obsah obrázku strom, exteriér, rostlina, zahrada&#10;&#10;Popis byl vytvořen automaticky">
            <a:extLst>
              <a:ext uri="{FF2B5EF4-FFF2-40B4-BE49-F238E27FC236}">
                <a16:creationId xmlns:a16="http://schemas.microsoft.com/office/drawing/2014/main" id="{5434C35A-B9BC-4F4A-969D-6BA70D09215D}"/>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9152" r="21847" b="-1"/>
          <a:stretch/>
        </p:blipFill>
        <p:spPr>
          <a:xfrm>
            <a:off x="6094413" y="685800"/>
            <a:ext cx="5486400" cy="5486400"/>
          </a:xfrm>
          <a:noFill/>
        </p:spPr>
      </p:pic>
    </p:spTree>
    <p:extLst>
      <p:ext uri="{BB962C8B-B14F-4D97-AF65-F5344CB8AC3E}">
        <p14:creationId xmlns:p14="http://schemas.microsoft.com/office/powerpoint/2010/main" val="2784125473"/>
      </p:ext>
    </p:extLst>
  </p:cSld>
  <p:clrMapOvr>
    <a:masterClrMapping/>
  </p:clrMapOvr>
  <mc:AlternateContent xmlns:mc="http://schemas.openxmlformats.org/markup-compatibility/2006" xmlns:p14="http://schemas.microsoft.com/office/powerpoint/2010/main">
    <mc:Choice Requires="p14">
      <p:transition p14:dur="100" advClick="0" advTm="4000">
        <p:wipe/>
      </p:transition>
    </mc:Choice>
    <mc:Fallback xmlns="">
      <p:transition advClick="0" advTm="4000">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1D15EC-65C3-4EF5-A5A9-7BB91205507F}"/>
              </a:ext>
            </a:extLst>
          </p:cNvPr>
          <p:cNvSpPr>
            <a:spLocks noGrp="1"/>
          </p:cNvSpPr>
          <p:nvPr>
            <p:ph type="title"/>
          </p:nvPr>
        </p:nvSpPr>
        <p:spPr>
          <a:xfrm>
            <a:off x="608013" y="685800"/>
            <a:ext cx="4267200" cy="3886200"/>
          </a:xfrm>
        </p:spPr>
        <p:txBody>
          <a:bodyPr anchor="b">
            <a:normAutofit/>
          </a:bodyPr>
          <a:lstStyle/>
          <a:p>
            <a:r>
              <a:rPr lang="cs-CZ" dirty="0"/>
              <a:t>Motýli</a:t>
            </a:r>
          </a:p>
        </p:txBody>
      </p:sp>
      <p:sp>
        <p:nvSpPr>
          <p:cNvPr id="3" name="Zástupný text 2">
            <a:extLst>
              <a:ext uri="{FF2B5EF4-FFF2-40B4-BE49-F238E27FC236}">
                <a16:creationId xmlns:a16="http://schemas.microsoft.com/office/drawing/2014/main" id="{41EE3934-E921-47BE-B257-ACDAF299CDFC}"/>
              </a:ext>
            </a:extLst>
          </p:cNvPr>
          <p:cNvSpPr>
            <a:spLocks noGrp="1"/>
          </p:cNvSpPr>
          <p:nvPr>
            <p:ph type="body" sz="half" idx="2"/>
          </p:nvPr>
        </p:nvSpPr>
        <p:spPr>
          <a:xfrm>
            <a:off x="608013" y="4724400"/>
            <a:ext cx="4267200" cy="1447800"/>
          </a:xfrm>
        </p:spPr>
        <p:txBody>
          <a:bodyPr>
            <a:normAutofit/>
          </a:bodyPr>
          <a:lstStyle/>
          <a:p>
            <a:r>
              <a:rPr lang="cs-CZ" dirty="0"/>
              <a:t>Čím se živí motýli?</a:t>
            </a:r>
          </a:p>
          <a:p>
            <a:r>
              <a:rPr lang="cs-CZ" dirty="0"/>
              <a:t>Co dělají motýli v zimě?</a:t>
            </a:r>
          </a:p>
          <a:p>
            <a:r>
              <a:rPr lang="cs-CZ" dirty="0"/>
              <a:t>Proč některé druhy </a:t>
            </a:r>
            <a:r>
              <a:rPr lang="cs-CZ" dirty="0" smtClean="0"/>
              <a:t>vyhynuly?</a:t>
            </a:r>
            <a:endParaRPr lang="cs-CZ" dirty="0"/>
          </a:p>
        </p:txBody>
      </p:sp>
      <p:pic>
        <p:nvPicPr>
          <p:cNvPr id="6" name="Zástupný symbol obrázku 5" descr="Obsah obrázku rostlina, různé&#10;&#10;Popis byl vytvořen automaticky">
            <a:extLst>
              <a:ext uri="{FF2B5EF4-FFF2-40B4-BE49-F238E27FC236}">
                <a16:creationId xmlns:a16="http://schemas.microsoft.com/office/drawing/2014/main" id="{EC59DF01-A6C5-4A96-A647-A85E27695FBB}"/>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7750"/>
          <a:stretch/>
        </p:blipFill>
        <p:spPr>
          <a:xfrm>
            <a:off x="6094413" y="685800"/>
            <a:ext cx="5486400" cy="5486400"/>
          </a:xfrm>
          <a:noFill/>
        </p:spPr>
      </p:pic>
    </p:spTree>
    <p:extLst>
      <p:ext uri="{BB962C8B-B14F-4D97-AF65-F5344CB8AC3E}">
        <p14:creationId xmlns:p14="http://schemas.microsoft.com/office/powerpoint/2010/main" val="465785105"/>
      </p:ext>
    </p:extLst>
  </p:cSld>
  <p:clrMapOvr>
    <a:masterClrMapping/>
  </p:clrMapOvr>
  <mc:AlternateContent xmlns:mc="http://schemas.openxmlformats.org/markup-compatibility/2006" xmlns:p14="http://schemas.microsoft.com/office/powerpoint/2010/main">
    <mc:Choice Requires="p14">
      <p:transition p14:dur="100" advClick="0" advTm="4000">
        <p:wipe/>
      </p:transition>
    </mc:Choice>
    <mc:Fallback xmlns="">
      <p:transition advClick="0" advTm="4000">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8013" y="685800"/>
            <a:ext cx="4267200" cy="3886200"/>
          </a:xfrm>
        </p:spPr>
        <p:txBody>
          <a:bodyPr rtlCol="0" anchor="b">
            <a:normAutofit/>
          </a:bodyPr>
          <a:lstStyle/>
          <a:p>
            <a:pPr rtl="0"/>
            <a:r>
              <a:rPr lang="cs-CZ" dirty="0"/>
              <a:t>Jezírko</a:t>
            </a:r>
          </a:p>
        </p:txBody>
      </p:sp>
      <p:sp>
        <p:nvSpPr>
          <p:cNvPr id="11" name="Content Placeholder 3">
            <a:extLst>
              <a:ext uri="{FF2B5EF4-FFF2-40B4-BE49-F238E27FC236}">
                <a16:creationId xmlns:a16="http://schemas.microsoft.com/office/drawing/2014/main" id="{E8F5BCCA-C8F2-439E-956B-7F9A8CE81479}"/>
              </a:ext>
            </a:extLst>
          </p:cNvPr>
          <p:cNvSpPr>
            <a:spLocks noGrp="1"/>
          </p:cNvSpPr>
          <p:nvPr>
            <p:ph type="body" sz="half" idx="2"/>
          </p:nvPr>
        </p:nvSpPr>
        <p:spPr>
          <a:xfrm>
            <a:off x="608013" y="4724400"/>
            <a:ext cx="4267200" cy="1447800"/>
          </a:xfrm>
        </p:spPr>
        <p:txBody>
          <a:bodyPr>
            <a:normAutofit/>
          </a:bodyPr>
          <a:lstStyle/>
          <a:p>
            <a:r>
              <a:rPr lang="cs-CZ" dirty="0"/>
              <a:t>V našem jezírku plavou ryby, skáčou žáby a je zde mnoho vodních rostlin.</a:t>
            </a:r>
          </a:p>
          <a:p>
            <a:r>
              <a:rPr lang="cs-CZ" dirty="0"/>
              <a:t>Ptáci sem chodí pít.</a:t>
            </a:r>
          </a:p>
          <a:p>
            <a:endParaRPr lang="cs-CZ" dirty="0"/>
          </a:p>
          <a:p>
            <a:endParaRPr lang="en-US" dirty="0"/>
          </a:p>
        </p:txBody>
      </p:sp>
      <p:pic>
        <p:nvPicPr>
          <p:cNvPr id="4" name="Zástupný obsah 3" descr="Obsah obrázku exteriér, zahrada, rostlina, středisko&#10;&#10;Popis byl vytvořen automaticky">
            <a:extLst>
              <a:ext uri="{FF2B5EF4-FFF2-40B4-BE49-F238E27FC236}">
                <a16:creationId xmlns:a16="http://schemas.microsoft.com/office/drawing/2014/main" id="{78FE8EEE-3774-4174-B382-CAB5506B1BC8}"/>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9599" r="23623" b="1"/>
          <a:stretch/>
        </p:blipFill>
        <p:spPr>
          <a:xfrm>
            <a:off x="6094413" y="685800"/>
            <a:ext cx="5486400" cy="5486400"/>
          </a:xfrm>
          <a:noFill/>
        </p:spPr>
      </p:pic>
    </p:spTree>
    <p:extLst>
      <p:ext uri="{BB962C8B-B14F-4D97-AF65-F5344CB8AC3E}">
        <p14:creationId xmlns:p14="http://schemas.microsoft.com/office/powerpoint/2010/main" val="371841401"/>
      </p:ext>
    </p:extLst>
  </p:cSld>
  <p:clrMapOvr>
    <a:masterClrMapping/>
  </p:clrMapOvr>
  <mc:AlternateContent xmlns:mc="http://schemas.openxmlformats.org/markup-compatibility/2006" xmlns:p14="http://schemas.microsoft.com/office/powerpoint/2010/main">
    <mc:Choice Requires="p14">
      <p:transition p14:dur="100" advClick="0" advTm="4000">
        <p:wipe/>
      </p:transition>
    </mc:Choice>
    <mc:Fallback xmlns="">
      <p:transition advClick="0" advTm="4000">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35CD3DE-59F0-401D-B7D0-B179B8753F70}"/>
              </a:ext>
            </a:extLst>
          </p:cNvPr>
          <p:cNvSpPr>
            <a:spLocks noGrp="1"/>
          </p:cNvSpPr>
          <p:nvPr>
            <p:ph type="title"/>
          </p:nvPr>
        </p:nvSpPr>
        <p:spPr>
          <a:xfrm>
            <a:off x="608013" y="685800"/>
            <a:ext cx="4267200" cy="3886200"/>
          </a:xfrm>
        </p:spPr>
        <p:txBody>
          <a:bodyPr anchor="b">
            <a:normAutofit/>
          </a:bodyPr>
          <a:lstStyle/>
          <a:p>
            <a:r>
              <a:rPr lang="cs-CZ" dirty="0"/>
              <a:t>Využití energie</a:t>
            </a:r>
            <a:endParaRPr lang="en-US" dirty="0"/>
          </a:p>
        </p:txBody>
      </p:sp>
      <p:sp>
        <p:nvSpPr>
          <p:cNvPr id="8" name="Content Placeholder 2">
            <a:extLst>
              <a:ext uri="{FF2B5EF4-FFF2-40B4-BE49-F238E27FC236}">
                <a16:creationId xmlns:a16="http://schemas.microsoft.com/office/drawing/2014/main" id="{09F1653D-C6A7-41A1-8FC3-528EF8164C33}"/>
              </a:ext>
            </a:extLst>
          </p:cNvPr>
          <p:cNvSpPr>
            <a:spLocks noGrp="1"/>
          </p:cNvSpPr>
          <p:nvPr>
            <p:ph type="body" sz="half" idx="2"/>
          </p:nvPr>
        </p:nvSpPr>
        <p:spPr>
          <a:xfrm>
            <a:off x="608013" y="4724400"/>
            <a:ext cx="4267200" cy="1447800"/>
          </a:xfrm>
        </p:spPr>
        <p:txBody>
          <a:bodyPr>
            <a:normAutofit/>
          </a:bodyPr>
          <a:lstStyle/>
          <a:p>
            <a:r>
              <a:rPr lang="cs-CZ" dirty="0"/>
              <a:t>Panel je nabíjen sluneční energií.</a:t>
            </a:r>
            <a:endParaRPr lang="en-US" dirty="0"/>
          </a:p>
        </p:txBody>
      </p:sp>
      <p:pic>
        <p:nvPicPr>
          <p:cNvPr id="3" name="Zástupný obsah 2" descr="Obsah obrázku interiér, solární panel, objekt v exteriéru&#10;&#10;Popis byl vytvořen automaticky">
            <a:extLst>
              <a:ext uri="{FF2B5EF4-FFF2-40B4-BE49-F238E27FC236}">
                <a16:creationId xmlns:a16="http://schemas.microsoft.com/office/drawing/2014/main" id="{D37D25D9-B874-4927-AB42-130868E100B1}"/>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tretch/>
        </p:blipFill>
        <p:spPr>
          <a:xfrm>
            <a:off x="6094413" y="685800"/>
            <a:ext cx="5486400" cy="5486400"/>
          </a:xfrm>
          <a:noFill/>
        </p:spPr>
      </p:pic>
    </p:spTree>
    <p:extLst>
      <p:ext uri="{BB962C8B-B14F-4D97-AF65-F5344CB8AC3E}">
        <p14:creationId xmlns:p14="http://schemas.microsoft.com/office/powerpoint/2010/main" val="2254311003"/>
      </p:ext>
    </p:extLst>
  </p:cSld>
  <p:clrMapOvr>
    <a:masterClrMapping/>
  </p:clrMapOvr>
  <mc:AlternateContent xmlns:mc="http://schemas.openxmlformats.org/markup-compatibility/2006" xmlns:p14="http://schemas.microsoft.com/office/powerpoint/2010/main">
    <mc:Choice Requires="p14">
      <p:transition p14:dur="100" advClick="0" advTm="4000">
        <p:wipe/>
      </p:transition>
    </mc:Choice>
    <mc:Fallback xmlns="">
      <p:transition advClick="0" advTm="4000">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8013" y="685800"/>
            <a:ext cx="4267200" cy="3886200"/>
          </a:xfrm>
        </p:spPr>
        <p:txBody>
          <a:bodyPr rtlCol="0" anchor="b">
            <a:normAutofit/>
          </a:bodyPr>
          <a:lstStyle/>
          <a:p>
            <a:pPr rtl="0"/>
            <a:r>
              <a:rPr lang="cs-CZ" dirty="0"/>
              <a:t>Vodní kolo</a:t>
            </a:r>
          </a:p>
        </p:txBody>
      </p:sp>
      <p:sp>
        <p:nvSpPr>
          <p:cNvPr id="16" name="Text Placeholder 2">
            <a:extLst>
              <a:ext uri="{FF2B5EF4-FFF2-40B4-BE49-F238E27FC236}">
                <a16:creationId xmlns:a16="http://schemas.microsoft.com/office/drawing/2014/main" id="{700FF226-846F-4072-9538-71F14424CCC9}"/>
              </a:ext>
            </a:extLst>
          </p:cNvPr>
          <p:cNvSpPr>
            <a:spLocks noGrp="1"/>
          </p:cNvSpPr>
          <p:nvPr>
            <p:ph type="body" sz="half" idx="2"/>
          </p:nvPr>
        </p:nvSpPr>
        <p:spPr>
          <a:xfrm>
            <a:off x="608013" y="4724400"/>
            <a:ext cx="4267200" cy="1447800"/>
          </a:xfrm>
        </p:spPr>
        <p:txBody>
          <a:bodyPr>
            <a:normAutofit/>
          </a:bodyPr>
          <a:lstStyle/>
          <a:p>
            <a:r>
              <a:rPr lang="cs-CZ" dirty="0"/>
              <a:t>Energie vzniká proudem vody.</a:t>
            </a:r>
            <a:endParaRPr lang="en-US" dirty="0"/>
          </a:p>
        </p:txBody>
      </p:sp>
      <p:pic>
        <p:nvPicPr>
          <p:cNvPr id="6" name="Zástupný obsah 5" descr="Obsah obrázku text, exteriér, objekt v exteriéru&#10;&#10;Popis byl vytvořen automaticky">
            <a:extLst>
              <a:ext uri="{FF2B5EF4-FFF2-40B4-BE49-F238E27FC236}">
                <a16:creationId xmlns:a16="http://schemas.microsoft.com/office/drawing/2014/main" id="{D1ABAA02-B24C-4AD8-B69B-6FEF432E0ED8}"/>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1000" r="-2" b="-2"/>
          <a:stretch/>
        </p:blipFill>
        <p:spPr>
          <a:xfrm>
            <a:off x="6094413" y="685800"/>
            <a:ext cx="5484970" cy="5486400"/>
          </a:xfrm>
          <a:noFill/>
        </p:spPr>
      </p:pic>
    </p:spTree>
    <p:extLst>
      <p:ext uri="{BB962C8B-B14F-4D97-AF65-F5344CB8AC3E}">
        <p14:creationId xmlns:p14="http://schemas.microsoft.com/office/powerpoint/2010/main" val="1249502989"/>
      </p:ext>
    </p:extLst>
  </p:cSld>
  <p:clrMapOvr>
    <a:masterClrMapping/>
  </p:clrMapOvr>
  <mc:AlternateContent xmlns:mc="http://schemas.openxmlformats.org/markup-compatibility/2006" xmlns:p14="http://schemas.microsoft.com/office/powerpoint/2010/main">
    <mc:Choice Requires="p14">
      <p:transition p14:dur="100" advClick="0" advTm="4000">
        <p:wipe/>
      </p:transition>
    </mc:Choice>
    <mc:Fallback xmlns="">
      <p:transition advClick="0" advTm="4000">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608013" y="685800"/>
            <a:ext cx="4267200" cy="3886200"/>
          </a:xfrm>
        </p:spPr>
        <p:txBody>
          <a:bodyPr rtlCol="0" anchor="b">
            <a:normAutofit/>
          </a:bodyPr>
          <a:lstStyle/>
          <a:p>
            <a:pPr rtl="0"/>
            <a:r>
              <a:rPr lang="cs-CZ" dirty="0"/>
              <a:t>Větrný mlýn</a:t>
            </a:r>
          </a:p>
        </p:txBody>
      </p:sp>
      <p:sp>
        <p:nvSpPr>
          <p:cNvPr id="8" name="Zástupný symbol pro text 7"/>
          <p:cNvSpPr>
            <a:spLocks noGrp="1"/>
          </p:cNvSpPr>
          <p:nvPr>
            <p:ph type="body" sz="half" idx="2"/>
          </p:nvPr>
        </p:nvSpPr>
        <p:spPr>
          <a:xfrm>
            <a:off x="608013" y="4724400"/>
            <a:ext cx="4267200" cy="1447800"/>
          </a:xfrm>
        </p:spPr>
        <p:txBody>
          <a:bodyPr rtlCol="0">
            <a:normAutofit/>
          </a:bodyPr>
          <a:lstStyle/>
          <a:p>
            <a:pPr rtl="0"/>
            <a:r>
              <a:rPr lang="cs-CZ" dirty="0"/>
              <a:t>Sila větru otáčí lopatkami.</a:t>
            </a:r>
          </a:p>
        </p:txBody>
      </p:sp>
      <p:pic>
        <p:nvPicPr>
          <p:cNvPr id="3" name="Zástupný symbol obrázku 2" descr="Obsah obrázku text, exteriér&#10;&#10;Popis byl vytvořen automaticky">
            <a:extLst>
              <a:ext uri="{FF2B5EF4-FFF2-40B4-BE49-F238E27FC236}">
                <a16:creationId xmlns:a16="http://schemas.microsoft.com/office/drawing/2014/main" id="{F6B1C997-21E2-49C8-936D-3857BB3494BF}"/>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tretch/>
        </p:blipFill>
        <p:spPr>
          <a:xfrm>
            <a:off x="6094413" y="685800"/>
            <a:ext cx="5486400" cy="5486400"/>
          </a:xfrm>
          <a:noFill/>
        </p:spPr>
      </p:pic>
    </p:spTree>
    <p:extLst>
      <p:ext uri="{BB962C8B-B14F-4D97-AF65-F5344CB8AC3E}">
        <p14:creationId xmlns:p14="http://schemas.microsoft.com/office/powerpoint/2010/main" val="270729863"/>
      </p:ext>
    </p:extLst>
  </p:cSld>
  <p:clrMapOvr>
    <a:masterClrMapping/>
  </p:clrMapOvr>
  <mc:AlternateContent xmlns:mc="http://schemas.openxmlformats.org/markup-compatibility/2006" xmlns:p14="http://schemas.microsoft.com/office/powerpoint/2010/main">
    <mc:Choice Requires="p14">
      <p:transition p14:dur="100" advClick="0" advTm="4000">
        <p:wipe/>
      </p:transition>
    </mc:Choice>
    <mc:Fallback xmlns="">
      <p:transition advClick="0" advTm="4000">
        <p:wipe/>
      </p:transition>
    </mc:Fallback>
  </mc:AlternateContent>
</p:sld>
</file>

<file path=ppt/theme/theme1.xml><?xml version="1.0" encoding="utf-8"?>
<a:theme xmlns:a="http://schemas.openxmlformats.org/drawingml/2006/main" name="Design dřeva (16:9)">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3696_TF02801115_TF02801115.potx" id="{17B4DA3F-2A8A-4B82-8138-034DA7AF06CB}" vid="{3D86052C-CC3B-4104-B169-25DB4934AE1D}"/>
    </a:ext>
  </a:extLst>
</a:theme>
</file>

<file path=ppt/theme/theme2.xml><?xml version="1.0" encoding="utf-8"?>
<a:theme xmlns:a="http://schemas.openxmlformats.org/drawingml/2006/main" name="Motiv Offic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Motiv Offic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1360511</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TP102801114</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706531</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EB9514F-6A45-47F4-BC6D-A865E29717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35E791-7449-4708-8DE9-182EC4D8A134}">
  <ds:schemaRefs>
    <ds:schemaRef ds:uri="http://schemas.microsoft.com/office/infopath/2007/PartnerControls"/>
    <ds:schemaRef ds:uri="http://schemas.microsoft.com/office/2006/documentManagement/types"/>
    <ds:schemaRef ds:uri="http://purl.org/dc/dcmitype/"/>
    <ds:schemaRef ds:uri="http://purl.org/dc/elements/1.1/"/>
    <ds:schemaRef ds:uri="http://schemas.microsoft.com/office/2006/metadata/properties"/>
    <ds:schemaRef ds:uri="http://schemas.openxmlformats.org/package/2006/metadata/core-properties"/>
    <ds:schemaRef ds:uri="4873beb7-5857-4685-be1f-d57550cc96cc"/>
    <ds:schemaRef ds:uri="http://www.w3.org/XML/1998/namespace"/>
    <ds:schemaRef ds:uri="http://purl.org/dc/terms/"/>
  </ds:schemaRefs>
</ds:datastoreItem>
</file>

<file path=customXml/itemProps3.xml><?xml version="1.0" encoding="utf-8"?>
<ds:datastoreItem xmlns:ds="http://schemas.openxmlformats.org/officeDocument/2006/customXml" ds:itemID="{3C20563B-C646-42AF-9D0D-76DF086793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135</TotalTime>
  <Words>471</Words>
  <Application>Microsoft Office PowerPoint</Application>
  <PresentationFormat>Vlastní</PresentationFormat>
  <Paragraphs>52</Paragraphs>
  <Slides>15</Slides>
  <Notes>8</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15</vt:i4>
      </vt:variant>
    </vt:vector>
  </HeadingPairs>
  <TitlesOfParts>
    <vt:vector size="18" baseType="lpstr">
      <vt:lpstr>Arial</vt:lpstr>
      <vt:lpstr>Century</vt:lpstr>
      <vt:lpstr>Design dřeva (16:9)</vt:lpstr>
      <vt:lpstr>Naučná stezka naší školy</vt:lpstr>
      <vt:lpstr>Erasmus 2020-2022</vt:lpstr>
      <vt:lpstr>Naučná stezka</vt:lpstr>
      <vt:lpstr>Bylinky</vt:lpstr>
      <vt:lpstr>Motýli</vt:lpstr>
      <vt:lpstr>Jezírko</vt:lpstr>
      <vt:lpstr>Využití energie</vt:lpstr>
      <vt:lpstr>Vodní kolo</vt:lpstr>
      <vt:lpstr>Větrný mlýn</vt:lpstr>
      <vt:lpstr>Hmyzí dům </vt:lpstr>
      <vt:lpstr>Luční kvítí</vt:lpstr>
      <vt:lpstr>Jak roste les</vt:lpstr>
      <vt:lpstr>Kompost</vt:lpstr>
      <vt:lpstr>Altánek</vt:lpstr>
      <vt:lpstr>Plánek naučné stezky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Naučná stezka naší školy</dc:title>
  <dc:creator>jmmm38@seznam.cz</dc:creator>
  <cp:lastModifiedBy>kantor</cp:lastModifiedBy>
  <cp:revision>2</cp:revision>
  <dcterms:created xsi:type="dcterms:W3CDTF">2020-11-09T20:30:42Z</dcterms:created>
  <dcterms:modified xsi:type="dcterms:W3CDTF">2021-06-27T20:02:29Z</dcterms:modified>
</cp:coreProperties>
</file>