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 varScale="1">
        <p:scale>
          <a:sx n="102" d="100"/>
          <a:sy n="102" d="100"/>
        </p:scale>
        <p:origin x="8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6CA94-1D71-48D1-9ACD-000CDC3B5E85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B602F-07DE-460C-A61E-31C025FEB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07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602F-07DE-460C-A61E-31C025FEB2F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8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284D26-CE3A-486D-8383-CF4845BED388}" type="datetimeFigureOut">
              <a:rPr lang="pl-PL" smtClean="0"/>
              <a:t>2022-04-03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48CFEC-C035-4988-BCE2-F43A91A1C86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Leśnica, </a:t>
            </a:r>
            <a:br>
              <a:rPr lang="pl-PL" dirty="0"/>
            </a:br>
            <a:r>
              <a:rPr lang="pl-PL" dirty="0"/>
              <a:t>04.-08.04.2022r.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8D4CDF2-6233-4882-BEAF-20F397586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69" y="4543772"/>
            <a:ext cx="2428875" cy="13335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F8EB748-F822-4E95-A9C2-4BEE184D5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8" y="5085184"/>
            <a:ext cx="1440000" cy="101727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0993151-13A9-420F-AD91-2FC3A7BFE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185204"/>
            <a:ext cx="4704190" cy="3339975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6F1EED5D-387E-4371-8DCF-540981D35DB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0" y="6233533"/>
            <a:ext cx="360000" cy="216000"/>
          </a:xfrm>
          <a:prstGeom prst="rect">
            <a:avLst/>
          </a:prstGeom>
        </p:spPr>
      </p:pic>
      <p:pic>
        <p:nvPicPr>
          <p:cNvPr id="1024" name="Obraz 1023">
            <a:extLst>
              <a:ext uri="{FF2B5EF4-FFF2-40B4-BE49-F238E27FC236}">
                <a16:creationId xmlns:a16="http://schemas.microsoft.com/office/drawing/2014/main" id="{0BE224D4-6373-4E33-9F04-B25F13730A4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8" y="6228088"/>
            <a:ext cx="360000" cy="216000"/>
          </a:xfrm>
          <a:prstGeom prst="rect">
            <a:avLst/>
          </a:prstGeom>
        </p:spPr>
      </p:pic>
      <p:pic>
        <p:nvPicPr>
          <p:cNvPr id="1026" name="Obraz 1025">
            <a:extLst>
              <a:ext uri="{FF2B5EF4-FFF2-40B4-BE49-F238E27FC236}">
                <a16:creationId xmlns:a16="http://schemas.microsoft.com/office/drawing/2014/main" id="{E55CBAD6-04B9-466D-829C-AB6440ADFC95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56" y="6228088"/>
            <a:ext cx="360000" cy="216000"/>
          </a:xfrm>
          <a:prstGeom prst="rect">
            <a:avLst/>
          </a:prstGeom>
        </p:spPr>
      </p:pic>
      <p:pic>
        <p:nvPicPr>
          <p:cNvPr id="1029" name="Obraz 1028">
            <a:extLst>
              <a:ext uri="{FF2B5EF4-FFF2-40B4-BE49-F238E27FC236}">
                <a16:creationId xmlns:a16="http://schemas.microsoft.com/office/drawing/2014/main" id="{AA78388B-7D3E-41E0-9DA0-83290A397495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23" y="6228088"/>
            <a:ext cx="360000" cy="216000"/>
          </a:xfrm>
          <a:prstGeom prst="rect">
            <a:avLst/>
          </a:prstGeom>
        </p:spPr>
      </p:pic>
      <p:sp>
        <p:nvSpPr>
          <p:cNvPr id="1030" name="Prostokąt 1029">
            <a:extLst>
              <a:ext uri="{FF2B5EF4-FFF2-40B4-BE49-F238E27FC236}">
                <a16:creationId xmlns:a16="http://schemas.microsoft.com/office/drawing/2014/main" id="{89BE9789-6D3D-4106-A315-513E19FBD48C}"/>
              </a:ext>
            </a:extLst>
          </p:cNvPr>
          <p:cNvSpPr/>
          <p:nvPr/>
        </p:nvSpPr>
        <p:spPr>
          <a:xfrm>
            <a:off x="7092280" y="6444088"/>
            <a:ext cx="190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Leśnica, 04.-08.04.2022r.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2D8F9F-2292-4B9B-9015-B55520653E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8" y="4864858"/>
            <a:ext cx="1889074" cy="17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8964" y="1150044"/>
            <a:ext cx="5976663" cy="465233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err="1"/>
              <a:t>Onlinetreffen</a:t>
            </a:r>
            <a:r>
              <a:rPr lang="pl-PL" sz="2400" dirty="0"/>
              <a:t> - </a:t>
            </a:r>
            <a:r>
              <a:rPr lang="pl-PL" sz="2400" dirty="0" err="1"/>
              <a:t>Programmpräsentation</a:t>
            </a:r>
            <a:r>
              <a:rPr lang="pl-PL" sz="24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6693" y="478247"/>
            <a:ext cx="3619872" cy="465232"/>
          </a:xfrm>
        </p:spPr>
        <p:txBody>
          <a:bodyPr/>
          <a:lstStyle/>
          <a:p>
            <a:pPr marL="45720" indent="0">
              <a:buNone/>
            </a:pPr>
            <a:r>
              <a:rPr lang="pl-PL" sz="1600" dirty="0" err="1"/>
              <a:t>Montag</a:t>
            </a:r>
            <a:r>
              <a:rPr lang="pl-PL" sz="1600" dirty="0"/>
              <a:t>, 04.04.2022r.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35" y="662660"/>
            <a:ext cx="1920050" cy="1440000"/>
          </a:xfrm>
          <a:prstGeom prst="rect">
            <a:avLst/>
          </a:prstGeom>
          <a:noFill/>
          <a:ln>
            <a:noFill/>
          </a:ln>
          <a:effectLst>
            <a:glow rad="3048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F027C06-317B-4B54-A650-A5B439DF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8" y="5085184"/>
            <a:ext cx="1440000" cy="10172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13DFBD7-5495-4E40-95D7-3770C0444DD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0" y="6233533"/>
            <a:ext cx="360000" cy="216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A9E0957-CF6E-4C22-8F9B-D03E269CB2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8" y="6228088"/>
            <a:ext cx="360000" cy="216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77FA4A9-F16E-4FF3-BB9C-3559272CF97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56" y="6228088"/>
            <a:ext cx="360000" cy="216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C7389BB-A6C0-49E9-B610-F3E43C9F12BB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23" y="6228088"/>
            <a:ext cx="360000" cy="216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62BC136F-9BFC-4BCC-894B-CD00514F3A28}"/>
              </a:ext>
            </a:extLst>
          </p:cNvPr>
          <p:cNvSpPr/>
          <p:nvPr/>
        </p:nvSpPr>
        <p:spPr>
          <a:xfrm>
            <a:off x="7092280" y="6444088"/>
            <a:ext cx="190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Leśnica, 04.-08.04.2022r.</a:t>
            </a:r>
          </a:p>
        </p:txBody>
      </p:sp>
      <p:pic>
        <p:nvPicPr>
          <p:cNvPr id="4" name="Picture 2" descr="Kamieniołom Kamionek - KT20 - Geocaching Opencaching Polska">
            <a:extLst>
              <a:ext uri="{FF2B5EF4-FFF2-40B4-BE49-F238E27FC236}">
                <a16:creationId xmlns:a16="http://schemas.microsoft.com/office/drawing/2014/main" id="{16E5C07D-4091-4625-84D4-3E04804C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0" y="2420888"/>
            <a:ext cx="2055480" cy="14645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Ścieżka przyrodniczo-dydaktyczna | Grupa Górażdże: Cement, Beton, Kruszywa">
            <a:extLst>
              <a:ext uri="{FF2B5EF4-FFF2-40B4-BE49-F238E27FC236}">
                <a16:creationId xmlns:a16="http://schemas.microsoft.com/office/drawing/2014/main" id="{6B0B1EA2-FF5B-426D-8255-95CF44FD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82" y="2416621"/>
            <a:ext cx="2186366" cy="145757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D93A305-D86E-4ABF-B3A2-F58E79E3289D}"/>
              </a:ext>
            </a:extLst>
          </p:cNvPr>
          <p:cNvSpPr txBox="1"/>
          <p:nvPr/>
        </p:nvSpPr>
        <p:spPr>
          <a:xfrm>
            <a:off x="4572000" y="2964242"/>
            <a:ext cx="3086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err="1"/>
              <a:t>Ausfahrt</a:t>
            </a:r>
            <a:r>
              <a:rPr lang="pl-PL" sz="1400" b="1" dirty="0"/>
              <a:t> </a:t>
            </a:r>
            <a:r>
              <a:rPr lang="pl-PL" sz="1400" b="1" dirty="0" err="1"/>
              <a:t>nach</a:t>
            </a:r>
            <a:r>
              <a:rPr lang="pl-PL" sz="1400" b="1" dirty="0"/>
              <a:t> Górażdże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15B46B-55C6-43F1-AAE6-49044018579B}"/>
              </a:ext>
            </a:extLst>
          </p:cNvPr>
          <p:cNvSpPr txBox="1"/>
          <p:nvPr/>
        </p:nvSpPr>
        <p:spPr>
          <a:xfrm>
            <a:off x="251520" y="4746057"/>
            <a:ext cx="3599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/>
              <a:t>Solarpark</a:t>
            </a:r>
            <a:r>
              <a:rPr lang="pl-PL" sz="1400" b="1" dirty="0"/>
              <a:t> in Kamień Śląski</a:t>
            </a:r>
          </a:p>
          <a:p>
            <a:r>
              <a:rPr lang="pl-PL" sz="1400" b="1" dirty="0"/>
              <a:t> </a:t>
            </a:r>
          </a:p>
          <a:p>
            <a:r>
              <a:rPr lang="pl-PL" sz="1400" b="1" dirty="0" err="1">
                <a:solidFill>
                  <a:srgbClr val="333333"/>
                </a:solidFill>
                <a:latin typeface="Lato" panose="020F0502020204030203" pitchFamily="34" charset="0"/>
              </a:rPr>
              <a:t>Fahrt</a:t>
            </a:r>
            <a:r>
              <a:rPr lang="pl-PL" sz="1400" b="1" dirty="0">
                <a:solidFill>
                  <a:srgbClr val="333333"/>
                </a:solidFill>
                <a:latin typeface="Lato" panose="020F0502020204030203" pitchFamily="34" charset="0"/>
              </a:rPr>
              <a:t> mit </a:t>
            </a:r>
            <a:r>
              <a:rPr lang="pl-PL" sz="1400" b="1" dirty="0" err="1">
                <a:solidFill>
                  <a:srgbClr val="333333"/>
                </a:solidFill>
                <a:latin typeface="Lato" panose="020F0502020204030203" pitchFamily="34" charset="0"/>
              </a:rPr>
              <a:t>b</a:t>
            </a:r>
            <a:r>
              <a:rPr lang="pl-PL" sz="1400" b="1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atteriebetriebene</a:t>
            </a:r>
            <a:r>
              <a:rPr lang="pl-PL" sz="14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pl-PL" sz="1400" b="1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Elektrofahrzeuge</a:t>
            </a:r>
            <a:r>
              <a:rPr lang="pl-PL" sz="14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 </a:t>
            </a:r>
            <a:endParaRPr lang="pl-PL" sz="1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E3D386-6EA5-42E8-B54D-808CF3618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80" y="4441379"/>
            <a:ext cx="2174068" cy="141332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168900-12B6-4AE2-967B-985D8A64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1379"/>
            <a:ext cx="2174069" cy="141332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5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71877" y="404664"/>
            <a:ext cx="3694114" cy="474298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Dienstag</a:t>
            </a:r>
            <a:r>
              <a:rPr lang="pl-PL" dirty="0"/>
              <a:t>, 05.04.2022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552" y="1538642"/>
            <a:ext cx="5760639" cy="237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i="0" dirty="0" err="1">
                <a:solidFill>
                  <a:srgbClr val="222222"/>
                </a:solidFill>
                <a:effectLst/>
                <a:latin typeface="+mj-lt"/>
              </a:rPr>
              <a:t>Kunstworkshops</a:t>
            </a:r>
            <a:r>
              <a:rPr lang="pl-PL" sz="1600" b="1" i="0" dirty="0">
                <a:solidFill>
                  <a:srgbClr val="222222"/>
                </a:solidFill>
                <a:effectLst/>
                <a:latin typeface="+mj-lt"/>
              </a:rPr>
              <a:t>  i</a:t>
            </a:r>
            <a:r>
              <a:rPr lang="pl-PL" sz="1600" b="1" dirty="0">
                <a:latin typeface="+mj-lt"/>
              </a:rPr>
              <a:t>n der </a:t>
            </a:r>
            <a:r>
              <a:rPr lang="pl-PL" sz="1600" b="1" dirty="0" err="1">
                <a:latin typeface="+mj-lt"/>
              </a:rPr>
              <a:t>Schule</a:t>
            </a:r>
            <a:endParaRPr lang="pl-PL" sz="1600" b="1" dirty="0">
              <a:latin typeface="+mj-lt"/>
            </a:endParaRPr>
          </a:p>
          <a:p>
            <a:pPr lvl="0" algn="ctr">
              <a:lnSpc>
                <a:spcPct val="107000"/>
              </a:lnSpc>
            </a:pPr>
            <a:r>
              <a:rPr lang="en-US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Bastelnecke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de-DE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Abf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ӓ</a:t>
            </a:r>
            <a:r>
              <a:rPr lang="de-DE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lle</a:t>
            </a:r>
            <a:r>
              <a:rPr lang="de-DE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kann man wieder </a:t>
            </a:r>
            <a:r>
              <a:rPr lang="pl-PL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verwenden!  Recycling von </a:t>
            </a:r>
            <a:r>
              <a:rPr lang="de-DE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Abf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ӓ</a:t>
            </a:r>
            <a:r>
              <a:rPr lang="de-DE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lle</a:t>
            </a:r>
            <a:r>
              <a:rPr lang="de-DE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pl-PL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6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Eine </a:t>
            </a:r>
            <a:r>
              <a:rPr lang="en-US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kulinarische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Überaschungsecke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pl-PL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„Öko – Erasmus+ Picknick im Garten” – Mein </a:t>
            </a:r>
            <a:r>
              <a:rPr lang="de-DE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ӧ</a:t>
            </a:r>
            <a:r>
              <a:rPr lang="de-DE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ner</a:t>
            </a:r>
            <a:r>
              <a:rPr lang="de-DE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ӧ</a:t>
            </a:r>
            <a:r>
              <a:rPr lang="de-DE" sz="1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kologischer</a:t>
            </a:r>
            <a:r>
              <a:rPr lang="de-DE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Garten  - Workshops</a:t>
            </a:r>
            <a:endParaRPr lang="pl-PL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F14355E-34FA-4D09-8EE0-FDD2E90D1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8" y="5085184"/>
            <a:ext cx="1440000" cy="101727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C4F5D08-E48C-4E23-8464-BA24C3730C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0" y="6233533"/>
            <a:ext cx="360000" cy="216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DD22B23-5ACB-48DB-8256-AFAB3459BE5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8" y="6228088"/>
            <a:ext cx="360000" cy="216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1393CDB-40A8-4300-9AF9-FB7BF38F579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56" y="6228088"/>
            <a:ext cx="360000" cy="216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84BE72D-2692-490F-ACC5-47522D7C319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23" y="6228088"/>
            <a:ext cx="360000" cy="216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E7FF57CB-E15E-4B16-ABFD-3EDCB28213C5}"/>
              </a:ext>
            </a:extLst>
          </p:cNvPr>
          <p:cNvSpPr/>
          <p:nvPr/>
        </p:nvSpPr>
        <p:spPr>
          <a:xfrm>
            <a:off x="7092280" y="6444088"/>
            <a:ext cx="190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Leśnica, 04.-08.04.2022r.</a:t>
            </a:r>
          </a:p>
        </p:txBody>
      </p:sp>
      <p:pic>
        <p:nvPicPr>
          <p:cNvPr id="4" name="Obraz 3" descr="Obraz zawierający wewnątrz, kwiat, roślina&#10;&#10;Opis wygenerowany automatycznie">
            <a:extLst>
              <a:ext uri="{FF2B5EF4-FFF2-40B4-BE49-F238E27FC236}">
                <a16:creationId xmlns:a16="http://schemas.microsoft.com/office/drawing/2014/main" id="{C20BCA56-0383-415A-A55C-314586599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61" y="1694418"/>
            <a:ext cx="1060123" cy="164635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Picture 2" descr="Ogród warzywny pełen obfitości: jak go urządzić? - blog eDomator.pl">
            <a:extLst>
              <a:ext uri="{FF2B5EF4-FFF2-40B4-BE49-F238E27FC236}">
                <a16:creationId xmlns:a16="http://schemas.microsoft.com/office/drawing/2014/main" id="{54515113-C60C-44F2-9F19-4422998E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19548"/>
            <a:ext cx="2433207" cy="16158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rsztaty gastronomiczne dla uczniów z Włoch, Rumunii, Turcji, Grecji i  Hiszpanii">
            <a:extLst>
              <a:ext uri="{FF2B5EF4-FFF2-40B4-BE49-F238E27FC236}">
                <a16:creationId xmlns:a16="http://schemas.microsoft.com/office/drawing/2014/main" id="{AEB0F2C7-1F42-450B-904D-E0806846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43" y="4321117"/>
            <a:ext cx="2421154" cy="161580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0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51520" y="548680"/>
            <a:ext cx="21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Mittwoch</a:t>
            </a:r>
            <a:r>
              <a:rPr lang="pl-PL" sz="1600" dirty="0"/>
              <a:t>, 06.04.2022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4558215"/>
            <a:ext cx="5799887" cy="67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Besuch in der Bibliothek in Gogolin  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</a:rPr>
              <a:t>Workshops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</a:rPr>
              <a:t>„</a:t>
            </a:r>
            <a:r>
              <a:rPr lang="de-DE" sz="1800" dirty="0" err="1">
                <a:effectLst/>
                <a:latin typeface="+mj-lt"/>
                <a:ea typeface="Calibri" panose="020F0502020204030204" pitchFamily="34" charset="0"/>
              </a:rPr>
              <a:t>Europӓisches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</a:rPr>
              <a:t> Handbuch </a:t>
            </a:r>
            <a:r>
              <a:rPr lang="de-DE" sz="1800" dirty="0" err="1">
                <a:effectLst/>
                <a:latin typeface="+mj-lt"/>
                <a:ea typeface="Calibri" panose="020F0502020204030204" pitchFamily="34" charset="0"/>
              </a:rPr>
              <a:t>fϋr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</a:rPr>
              <a:t> aktiven Umweltschutz“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8F7797E-0102-4ED8-B8B0-FE09B1C88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8" y="5085184"/>
            <a:ext cx="1440000" cy="101727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003E0D7-3D76-4F43-9BA5-022F4E6FF7D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0" y="6233533"/>
            <a:ext cx="360000" cy="216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37E6441-F8DB-4A0D-8FB9-35D5F2ADB35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8" y="6228088"/>
            <a:ext cx="360000" cy="216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3E9E0CF-F799-4FD9-9142-16B5B65A3E9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56" y="6228088"/>
            <a:ext cx="360000" cy="216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49EA121-A350-4A81-83B0-620E23434C2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23" y="6228088"/>
            <a:ext cx="360000" cy="2160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7B53E601-89D2-4E1D-8780-2EFD0C33B066}"/>
              </a:ext>
            </a:extLst>
          </p:cNvPr>
          <p:cNvSpPr/>
          <p:nvPr/>
        </p:nvSpPr>
        <p:spPr>
          <a:xfrm>
            <a:off x="7092280" y="6444088"/>
            <a:ext cx="190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Leśnica, 04.-08.04.2022r.</a:t>
            </a:r>
          </a:p>
        </p:txBody>
      </p:sp>
      <p:sp>
        <p:nvSpPr>
          <p:cNvPr id="2" name="AutoShape 2" descr="CENTRUM PRZESIADKOWE W GOGOLINIE | Samorząd Województwa Opolskiego">
            <a:extLst>
              <a:ext uri="{FF2B5EF4-FFF2-40B4-BE49-F238E27FC236}">
                <a16:creationId xmlns:a16="http://schemas.microsoft.com/office/drawing/2014/main" id="{CD3BFD67-59A4-4480-B827-239B89615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1200" y="-394196"/>
            <a:ext cx="63499" cy="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6" name="Picture 4" descr="CENTRUM PRZESIADKOWE W GOGOLINIE | Samorząd Województwa Opolskiego">
            <a:extLst>
              <a:ext uri="{FF2B5EF4-FFF2-40B4-BE49-F238E27FC236}">
                <a16:creationId xmlns:a16="http://schemas.microsoft.com/office/drawing/2014/main" id="{037C935D-9784-4EC8-81B4-6EE56192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1682"/>
            <a:ext cx="4824537" cy="321635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71368FD-3253-4337-917F-A3ECD9F1F1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95" y="1937741"/>
            <a:ext cx="1656387" cy="15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07504" y="540002"/>
            <a:ext cx="2962331" cy="512734"/>
          </a:xfrm>
        </p:spPr>
        <p:txBody>
          <a:bodyPr/>
          <a:lstStyle/>
          <a:p>
            <a:pPr marL="182880" indent="0">
              <a:buNone/>
            </a:pPr>
            <a:r>
              <a:rPr lang="pl-PL" sz="1600" b="0" dirty="0" err="1"/>
              <a:t>Donnerstag</a:t>
            </a:r>
            <a:r>
              <a:rPr lang="pl-PL" sz="1600" b="0" dirty="0"/>
              <a:t>, 07.04.2022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928D89E-1D46-4BF3-B51B-8F6CA06AB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8" y="5085184"/>
            <a:ext cx="1440000" cy="101727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0702456-6F50-45F0-BDAF-BACD6B8F875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0" y="6233533"/>
            <a:ext cx="360000" cy="216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8A0CAB2-2113-4443-B28E-9429ED949E1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8" y="6228088"/>
            <a:ext cx="360000" cy="216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17AD1D7-C5A8-497D-BE3F-18457B46236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56" y="6228088"/>
            <a:ext cx="360000" cy="216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821F52C-007B-4D0F-905B-F8C0AE06593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23" y="6228088"/>
            <a:ext cx="360000" cy="216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9E12FAC9-560D-4E80-98C1-CAD63D34400A}"/>
              </a:ext>
            </a:extLst>
          </p:cNvPr>
          <p:cNvSpPr/>
          <p:nvPr/>
        </p:nvSpPr>
        <p:spPr>
          <a:xfrm>
            <a:off x="7092280" y="6444088"/>
            <a:ext cx="190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Leśnica, 04.-08.04.2022r.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CBC6D02-3EFF-4D6A-95B7-A2AE649F4CA2}"/>
              </a:ext>
            </a:extLst>
          </p:cNvPr>
          <p:cNvSpPr txBox="1"/>
          <p:nvPr/>
        </p:nvSpPr>
        <p:spPr>
          <a:xfrm>
            <a:off x="1523058" y="3002181"/>
            <a:ext cx="6139887" cy="1713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ts val="805"/>
              </a:spcBef>
              <a:spcAft>
                <a:spcPts val="805"/>
              </a:spcAft>
            </a:pPr>
            <a:r>
              <a:rPr lang="de-DE" sz="1800" b="0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Orienteering</a:t>
            </a:r>
            <a:r>
              <a:rPr lang="de-DE" sz="1800" b="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  in </a:t>
            </a:r>
            <a:r>
              <a:rPr lang="de-DE" sz="1800" b="0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Raszowa</a:t>
            </a:r>
            <a:r>
              <a:rPr lang="de-DE" sz="1800" b="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– Wir </a:t>
            </a:r>
            <a:r>
              <a:rPr lang="de-DE" sz="1800" b="0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geniessen</a:t>
            </a:r>
            <a:r>
              <a:rPr lang="de-DE" sz="1800" b="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die frische Luft!</a:t>
            </a:r>
            <a:endParaRPr lang="pl-PL" sz="1800" b="0" dirty="0">
              <a:solidFill>
                <a:srgbClr val="333333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0" algn="ctr">
              <a:spcBef>
                <a:spcPts val="805"/>
              </a:spcBef>
              <a:spcAft>
                <a:spcPts val="805"/>
              </a:spcAft>
            </a:pPr>
            <a:endParaRPr lang="pl-PL" sz="18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 algn="ctr">
              <a:spcBef>
                <a:spcPts val="805"/>
              </a:spcBef>
              <a:spcAft>
                <a:spcPts val="805"/>
              </a:spcAft>
            </a:pPr>
            <a:r>
              <a:rPr lang="en-US" sz="1800" b="0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Lagerfeuer</a:t>
            </a:r>
            <a:endParaRPr lang="pl-PL" sz="1800" b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098" name="Picture 2" descr="3,333 Orienteering Illustrations &amp; Clip Art - iStock">
            <a:extLst>
              <a:ext uri="{FF2B5EF4-FFF2-40B4-BE49-F238E27FC236}">
                <a16:creationId xmlns:a16="http://schemas.microsoft.com/office/drawing/2014/main" id="{39D864F2-2BF3-4001-AF3F-BC82FE90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37" y="540002"/>
            <a:ext cx="2962330" cy="19748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gnisko wychowanków internatu | ZSOIZ w Gromniku">
            <a:extLst>
              <a:ext uri="{FF2B5EF4-FFF2-40B4-BE49-F238E27FC236}">
                <a16:creationId xmlns:a16="http://schemas.microsoft.com/office/drawing/2014/main" id="{85772341-3065-403C-A15B-0DB68324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44" y="4669815"/>
            <a:ext cx="3009323" cy="184800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6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3672408" cy="504056"/>
          </a:xfrm>
        </p:spPr>
        <p:txBody>
          <a:bodyPr/>
          <a:lstStyle/>
          <a:p>
            <a:pPr marL="182880" indent="0">
              <a:buNone/>
            </a:pPr>
            <a:r>
              <a:rPr lang="pl-PL" sz="1600" dirty="0"/>
              <a:t>Freitag, 08.04.2022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4C96234-F052-478A-A92B-495BC6EAB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8" y="5085184"/>
            <a:ext cx="1440000" cy="101727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28679B4-DDC6-446F-B683-53EE1641ADE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0" y="6233533"/>
            <a:ext cx="360000" cy="216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8DF8DD7-C47A-422F-95ED-5737CA082CD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8" y="6228088"/>
            <a:ext cx="360000" cy="216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2F977A2-CA9A-477C-9579-682B752ABF2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56" y="6228088"/>
            <a:ext cx="360000" cy="216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DFC8C2B-0EEF-49AB-B382-6F84FE55312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23" y="6228088"/>
            <a:ext cx="360000" cy="2160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1D1F7623-05ED-4023-971B-1058C10A22AD}"/>
              </a:ext>
            </a:extLst>
          </p:cNvPr>
          <p:cNvSpPr/>
          <p:nvPr/>
        </p:nvSpPr>
        <p:spPr>
          <a:xfrm>
            <a:off x="7092280" y="6444088"/>
            <a:ext cx="190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Leśnica, 04.-08.04.2022r.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F8B306D-7F5A-4878-847E-CE8B3BF735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285616"/>
            <a:ext cx="3347864" cy="76712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6F22DB9-CCCE-4268-82F6-30F8FBAD9D6C}"/>
              </a:ext>
            </a:extLst>
          </p:cNvPr>
          <p:cNvSpPr txBox="1"/>
          <p:nvPr/>
        </p:nvSpPr>
        <p:spPr>
          <a:xfrm>
            <a:off x="2285999" y="43299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>
                <a:latin typeface="+mj-lt"/>
              </a:rPr>
              <a:t>Onlinetreffen</a:t>
            </a:r>
            <a:r>
              <a:rPr lang="pl-PL" sz="1800" dirty="0">
                <a:latin typeface="+mj-lt"/>
              </a:rPr>
              <a:t> 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Zusammenfassung</a:t>
            </a:r>
            <a:r>
              <a:rPr lang="en-US" sz="18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Verabschiedung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>
              <a:latin typeface="+mj-lt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BF0488E3-7854-40D6-AF61-2E2AC2D8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89" y="1700808"/>
            <a:ext cx="3072421" cy="2304256"/>
          </a:xfrm>
          <a:prstGeom prst="rect">
            <a:avLst/>
          </a:prstGeom>
          <a:noFill/>
          <a:ln>
            <a:noFill/>
          </a:ln>
          <a:effectLst>
            <a:glow rad="3048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109481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777</TotalTime>
  <Words>152</Words>
  <Application>Microsoft Office PowerPoint</Application>
  <PresentationFormat>Pokaz na ekranie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Calibri</vt:lpstr>
      <vt:lpstr>Georgia</vt:lpstr>
      <vt:lpstr>Lato</vt:lpstr>
      <vt:lpstr>Trebuchet MS</vt:lpstr>
      <vt:lpstr>Wingdings</vt:lpstr>
      <vt:lpstr>Aerodynamiczny</vt:lpstr>
      <vt:lpstr>  Leśnica,  04.-08.04.2022r.</vt:lpstr>
      <vt:lpstr>Onlinetreffen - Programmpräsentation </vt:lpstr>
      <vt:lpstr>Prezentacja programu PowerPoint</vt:lpstr>
      <vt:lpstr>Prezentacja programu PowerPoint</vt:lpstr>
      <vt:lpstr>Donnerstag, 07.04.2022</vt:lpstr>
      <vt:lpstr>Freitag, 08.04.2022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– Polen Leśnica,  03.-07.06.2013r.</dc:title>
  <dc:creator>qwerty</dc:creator>
  <cp:lastModifiedBy>Tomasz Lepich</cp:lastModifiedBy>
  <cp:revision>47</cp:revision>
  <dcterms:created xsi:type="dcterms:W3CDTF">2013-06-01T22:27:17Z</dcterms:created>
  <dcterms:modified xsi:type="dcterms:W3CDTF">2022-04-03T19:44:21Z</dcterms:modified>
</cp:coreProperties>
</file>